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4" r:id="rId5"/>
  </p:sldMasterIdLst>
  <p:sldIdLst>
    <p:sldId id="282" r:id="rId6"/>
    <p:sldId id="258" r:id="rId7"/>
    <p:sldId id="287" r:id="rId8"/>
    <p:sldId id="283" r:id="rId9"/>
    <p:sldId id="285" r:id="rId10"/>
    <p:sldId id="288" r:id="rId11"/>
    <p:sldId id="289" r:id="rId12"/>
    <p:sldId id="290" r:id="rId13"/>
    <p:sldId id="302" r:id="rId14"/>
    <p:sldId id="256" r:id="rId15"/>
    <p:sldId id="30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9C4A773-E3E7-4CC8-BE3A-31B9D13BB548}">
          <p14:sldIdLst>
            <p14:sldId id="282"/>
            <p14:sldId id="258"/>
            <p14:sldId id="287"/>
            <p14:sldId id="283"/>
            <p14:sldId id="285"/>
            <p14:sldId id="288"/>
            <p14:sldId id="289"/>
            <p14:sldId id="290"/>
            <p14:sldId id="302"/>
            <p14:sldId id="256"/>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2" autoAdjust="0"/>
  </p:normalViewPr>
  <p:slideViewPr>
    <p:cSldViewPr snapToGrid="0">
      <p:cViewPr varScale="1">
        <p:scale>
          <a:sx n="93" d="100"/>
          <a:sy n="93" d="100"/>
        </p:scale>
        <p:origin x="30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andeep singh" userId="9397e2718f9193f5" providerId="LiveId" clId="{CF7B1CCA-1E8B-43FB-BBF5-413003E58BF6}"/>
    <pc:docChg chg="custSel addSld delSld modSld sldOrd modSection">
      <pc:chgData name="namandeep singh" userId="9397e2718f9193f5" providerId="LiveId" clId="{CF7B1CCA-1E8B-43FB-BBF5-413003E58BF6}" dt="2020-11-27T13:58:37.133" v="779"/>
      <pc:docMkLst>
        <pc:docMk/>
      </pc:docMkLst>
      <pc:sldChg chg="add setBg">
        <pc:chgData name="namandeep singh" userId="9397e2718f9193f5" providerId="LiveId" clId="{CF7B1CCA-1E8B-43FB-BBF5-413003E58BF6}" dt="2020-11-27T13:58:37.133" v="779"/>
        <pc:sldMkLst>
          <pc:docMk/>
          <pc:sldMk cId="1191973554" sldId="256"/>
        </pc:sldMkLst>
      </pc:sldChg>
      <pc:sldChg chg="modSp mod">
        <pc:chgData name="namandeep singh" userId="9397e2718f9193f5" providerId="LiveId" clId="{CF7B1CCA-1E8B-43FB-BBF5-413003E58BF6}" dt="2020-11-27T13:51:08.250" v="766" actId="207"/>
        <pc:sldMkLst>
          <pc:docMk/>
          <pc:sldMk cId="899384809" sldId="258"/>
        </pc:sldMkLst>
        <pc:spChg chg="mod">
          <ac:chgData name="namandeep singh" userId="9397e2718f9193f5" providerId="LiveId" clId="{CF7B1CCA-1E8B-43FB-BBF5-413003E58BF6}" dt="2020-11-27T13:50:52.512" v="763" actId="207"/>
          <ac:spMkLst>
            <pc:docMk/>
            <pc:sldMk cId="899384809" sldId="258"/>
            <ac:spMk id="14" creationId="{29BF85FC-CB9F-48CC-97AD-24B8EB0149E1}"/>
          </ac:spMkLst>
        </pc:spChg>
        <pc:spChg chg="mod">
          <ac:chgData name="namandeep singh" userId="9397e2718f9193f5" providerId="LiveId" clId="{CF7B1CCA-1E8B-43FB-BBF5-413003E58BF6}" dt="2020-11-27T13:51:08.250" v="766" actId="207"/>
          <ac:spMkLst>
            <pc:docMk/>
            <pc:sldMk cId="899384809" sldId="258"/>
            <ac:spMk id="18" creationId="{6F76D16D-BF18-43EF-9AF7-F44F3D563A0E}"/>
          </ac:spMkLst>
        </pc:spChg>
        <pc:spChg chg="mod">
          <ac:chgData name="namandeep singh" userId="9397e2718f9193f5" providerId="LiveId" clId="{CF7B1CCA-1E8B-43FB-BBF5-413003E58BF6}" dt="2020-11-27T13:50:09.628" v="761" actId="1076"/>
          <ac:spMkLst>
            <pc:docMk/>
            <pc:sldMk cId="899384809" sldId="258"/>
            <ac:spMk id="22" creationId="{E262F0C5-ED0C-4BA3-88E4-5BD3A55F7086}"/>
          </ac:spMkLst>
        </pc:spChg>
      </pc:sldChg>
      <pc:sldChg chg="addSp modSp mod modAnim">
        <pc:chgData name="namandeep singh" userId="9397e2718f9193f5" providerId="LiveId" clId="{CF7B1CCA-1E8B-43FB-BBF5-413003E58BF6}" dt="2020-11-27T13:51:30.529" v="767" actId="1036"/>
        <pc:sldMkLst>
          <pc:docMk/>
          <pc:sldMk cId="167464658" sldId="285"/>
        </pc:sldMkLst>
        <pc:spChg chg="add mod">
          <ac:chgData name="namandeep singh" userId="9397e2718f9193f5" providerId="LiveId" clId="{CF7B1CCA-1E8B-43FB-BBF5-413003E58BF6}" dt="2020-11-27T01:39:56.411" v="172" actId="207"/>
          <ac:spMkLst>
            <pc:docMk/>
            <pc:sldMk cId="167464658" sldId="285"/>
            <ac:spMk id="4" creationId="{CC65B3CF-8997-46FC-AF01-669AD9B6B802}"/>
          </ac:spMkLst>
        </pc:spChg>
        <pc:picChg chg="add mod">
          <ac:chgData name="namandeep singh" userId="9397e2718f9193f5" providerId="LiveId" clId="{CF7B1CCA-1E8B-43FB-BBF5-413003E58BF6}" dt="2020-11-27T13:51:30.529" v="767" actId="1036"/>
          <ac:picMkLst>
            <pc:docMk/>
            <pc:sldMk cId="167464658" sldId="285"/>
            <ac:picMk id="3" creationId="{3366F4B5-D2A5-4ECD-8120-4103D1736594}"/>
          </ac:picMkLst>
        </pc:picChg>
      </pc:sldChg>
      <pc:sldChg chg="del">
        <pc:chgData name="namandeep singh" userId="9397e2718f9193f5" providerId="LiveId" clId="{CF7B1CCA-1E8B-43FB-BBF5-413003E58BF6}" dt="2020-11-27T01:38:35.120" v="165" actId="2696"/>
        <pc:sldMkLst>
          <pc:docMk/>
          <pc:sldMk cId="3437124300" sldId="291"/>
        </pc:sldMkLst>
      </pc:sldChg>
      <pc:sldChg chg="addSp delSp modSp new mod setBg modClrScheme chgLayout">
        <pc:chgData name="namandeep singh" userId="9397e2718f9193f5" providerId="LiveId" clId="{CF7B1CCA-1E8B-43FB-BBF5-413003E58BF6}" dt="2020-11-27T13:43:07.640" v="757" actId="20577"/>
        <pc:sldMkLst>
          <pc:docMk/>
          <pc:sldMk cId="1095178163" sldId="302"/>
        </pc:sldMkLst>
        <pc:spChg chg="del">
          <ac:chgData name="namandeep singh" userId="9397e2718f9193f5" providerId="LiveId" clId="{CF7B1CCA-1E8B-43FB-BBF5-413003E58BF6}" dt="2020-11-27T13:02:05.517" v="176" actId="700"/>
          <ac:spMkLst>
            <pc:docMk/>
            <pc:sldMk cId="1095178163" sldId="302"/>
            <ac:spMk id="2" creationId="{A034FBA3-64FD-401B-BCDB-D1A163C20B65}"/>
          </ac:spMkLst>
        </pc:spChg>
        <pc:spChg chg="del">
          <ac:chgData name="namandeep singh" userId="9397e2718f9193f5" providerId="LiveId" clId="{CF7B1CCA-1E8B-43FB-BBF5-413003E58BF6}" dt="2020-11-27T13:02:05.517" v="176" actId="700"/>
          <ac:spMkLst>
            <pc:docMk/>
            <pc:sldMk cId="1095178163" sldId="302"/>
            <ac:spMk id="3" creationId="{DCF6D2D3-7301-4331-9C10-6ADBB2C94941}"/>
          </ac:spMkLst>
        </pc:spChg>
        <pc:spChg chg="add mod">
          <ac:chgData name="namandeep singh" userId="9397e2718f9193f5" providerId="LiveId" clId="{CF7B1CCA-1E8B-43FB-BBF5-413003E58BF6}" dt="2020-11-27T13:43:07.640" v="757" actId="20577"/>
          <ac:spMkLst>
            <pc:docMk/>
            <pc:sldMk cId="1095178163" sldId="302"/>
            <ac:spMk id="4" creationId="{CB1B3F3D-7348-4B96-A9FC-498CEB1B0C2B}"/>
          </ac:spMkLst>
        </pc:spChg>
        <pc:spChg chg="add mod">
          <ac:chgData name="namandeep singh" userId="9397e2718f9193f5" providerId="LiveId" clId="{CF7B1CCA-1E8B-43FB-BBF5-413003E58BF6}" dt="2020-11-27T13:42:44.134" v="743" actId="20577"/>
          <ac:spMkLst>
            <pc:docMk/>
            <pc:sldMk cId="1095178163" sldId="302"/>
            <ac:spMk id="17" creationId="{B2CE1747-5CB5-4903-9025-689D7FDD2A27}"/>
          </ac:spMkLst>
        </pc:spChg>
        <pc:picChg chg="add mod">
          <ac:chgData name="namandeep singh" userId="9397e2718f9193f5" providerId="LiveId" clId="{CF7B1CCA-1E8B-43FB-BBF5-413003E58BF6}" dt="2020-11-27T13:12:55.039" v="530" actId="339"/>
          <ac:picMkLst>
            <pc:docMk/>
            <pc:sldMk cId="1095178163" sldId="302"/>
            <ac:picMk id="6" creationId="{CCFAE077-8C48-4A37-BDB6-830683C3A6DA}"/>
          </ac:picMkLst>
        </pc:picChg>
        <pc:picChg chg="add mod">
          <ac:chgData name="namandeep singh" userId="9397e2718f9193f5" providerId="LiveId" clId="{CF7B1CCA-1E8B-43FB-BBF5-413003E58BF6}" dt="2020-11-27T13:39:35.871" v="713" actId="14100"/>
          <ac:picMkLst>
            <pc:docMk/>
            <pc:sldMk cId="1095178163" sldId="302"/>
            <ac:picMk id="8" creationId="{5E788CB2-5E3F-48D0-A986-C6A04F5D14B1}"/>
          </ac:picMkLst>
        </pc:picChg>
        <pc:picChg chg="add del mod">
          <ac:chgData name="namandeep singh" userId="9397e2718f9193f5" providerId="LiveId" clId="{CF7B1CCA-1E8B-43FB-BBF5-413003E58BF6}" dt="2020-11-27T13:05:41.390" v="230" actId="21"/>
          <ac:picMkLst>
            <pc:docMk/>
            <pc:sldMk cId="1095178163" sldId="302"/>
            <ac:picMk id="10" creationId="{89F750F8-F883-4458-97AA-B4859227B964}"/>
          </ac:picMkLst>
        </pc:picChg>
        <pc:picChg chg="add mod">
          <ac:chgData name="namandeep singh" userId="9397e2718f9193f5" providerId="LiveId" clId="{CF7B1CCA-1E8B-43FB-BBF5-413003E58BF6}" dt="2020-11-27T13:39:09.173" v="706" actId="1076"/>
          <ac:picMkLst>
            <pc:docMk/>
            <pc:sldMk cId="1095178163" sldId="302"/>
            <ac:picMk id="12" creationId="{D9C1E5DB-BE55-49C0-AF48-6DB0BEA84FFD}"/>
          </ac:picMkLst>
        </pc:picChg>
        <pc:picChg chg="add mod">
          <ac:chgData name="namandeep singh" userId="9397e2718f9193f5" providerId="LiveId" clId="{CF7B1CCA-1E8B-43FB-BBF5-413003E58BF6}" dt="2020-11-27T13:13:14.096" v="532" actId="1076"/>
          <ac:picMkLst>
            <pc:docMk/>
            <pc:sldMk cId="1095178163" sldId="302"/>
            <ac:picMk id="14" creationId="{B8975CE5-B2F6-4DE5-A437-46BA902C7608}"/>
          </ac:picMkLst>
        </pc:picChg>
        <pc:picChg chg="add mod">
          <ac:chgData name="namandeep singh" userId="9397e2718f9193f5" providerId="LiveId" clId="{CF7B1CCA-1E8B-43FB-BBF5-413003E58BF6}" dt="2020-11-27T13:12:46.197" v="527" actId="339"/>
          <ac:picMkLst>
            <pc:docMk/>
            <pc:sldMk cId="1095178163" sldId="302"/>
            <ac:picMk id="16" creationId="{769CBB22-EDF4-4462-A8A8-D739F261D4C6}"/>
          </ac:picMkLst>
        </pc:picChg>
      </pc:sldChg>
      <pc:sldChg chg="new del">
        <pc:chgData name="namandeep singh" userId="9397e2718f9193f5" providerId="LiveId" clId="{CF7B1CCA-1E8B-43FB-BBF5-413003E58BF6}" dt="2020-11-27T13:01:50.069" v="174" actId="2696"/>
        <pc:sldMkLst>
          <pc:docMk/>
          <pc:sldMk cId="2037560709" sldId="302"/>
        </pc:sldMkLst>
      </pc:sldChg>
      <pc:sldChg chg="addSp delSp modSp new del mod ord setBg">
        <pc:chgData name="namandeep singh" userId="9397e2718f9193f5" providerId="LiveId" clId="{CF7B1CCA-1E8B-43FB-BBF5-413003E58BF6}" dt="2020-11-27T13:57:48.024" v="771" actId="2696"/>
        <pc:sldMkLst>
          <pc:docMk/>
          <pc:sldMk cId="2720526454" sldId="303"/>
        </pc:sldMkLst>
        <pc:spChg chg="add mod">
          <ac:chgData name="namandeep singh" userId="9397e2718f9193f5" providerId="LiveId" clId="{CF7B1CCA-1E8B-43FB-BBF5-413003E58BF6}" dt="2020-11-27T13:20:39.889" v="559" actId="1076"/>
          <ac:spMkLst>
            <pc:docMk/>
            <pc:sldMk cId="2720526454" sldId="303"/>
            <ac:spMk id="2" creationId="{8CE7CBD4-EDC2-4564-B14B-4FFAEC865E6C}"/>
          </ac:spMkLst>
        </pc:spChg>
        <pc:spChg chg="add mod">
          <ac:chgData name="namandeep singh" userId="9397e2718f9193f5" providerId="LiveId" clId="{CF7B1CCA-1E8B-43FB-BBF5-413003E58BF6}" dt="2020-11-27T13:27:17.889" v="612" actId="1076"/>
          <ac:spMkLst>
            <pc:docMk/>
            <pc:sldMk cId="2720526454" sldId="303"/>
            <ac:spMk id="3" creationId="{8B704D62-A451-43A1-B618-B6D2F00C1F5A}"/>
          </ac:spMkLst>
        </pc:spChg>
        <pc:spChg chg="add mod">
          <ac:chgData name="namandeep singh" userId="9397e2718f9193f5" providerId="LiveId" clId="{CF7B1CCA-1E8B-43FB-BBF5-413003E58BF6}" dt="2020-11-27T13:20:32.958" v="557" actId="207"/>
          <ac:spMkLst>
            <pc:docMk/>
            <pc:sldMk cId="2720526454" sldId="303"/>
            <ac:spMk id="4" creationId="{8570B4D4-7658-4521-8205-AFDB0CF19631}"/>
          </ac:spMkLst>
        </pc:spChg>
        <pc:spChg chg="add mod">
          <ac:chgData name="namandeep singh" userId="9397e2718f9193f5" providerId="LiveId" clId="{CF7B1CCA-1E8B-43FB-BBF5-413003E58BF6}" dt="2020-11-27T13:20:35.505" v="558" actId="207"/>
          <ac:spMkLst>
            <pc:docMk/>
            <pc:sldMk cId="2720526454" sldId="303"/>
            <ac:spMk id="5" creationId="{264F7D8C-E7FE-4062-A4C0-3556FB48B201}"/>
          </ac:spMkLst>
        </pc:spChg>
        <pc:spChg chg="add del">
          <ac:chgData name="namandeep singh" userId="9397e2718f9193f5" providerId="LiveId" clId="{CF7B1CCA-1E8B-43FB-BBF5-413003E58BF6}" dt="2020-11-27T13:23:37.147" v="561" actId="21"/>
          <ac:spMkLst>
            <pc:docMk/>
            <pc:sldMk cId="2720526454" sldId="303"/>
            <ac:spMk id="6" creationId="{A2F4B0C2-64A9-45AD-AB48-1946F1506412}"/>
          </ac:spMkLst>
        </pc:spChg>
        <pc:spChg chg="add mod">
          <ac:chgData name="namandeep singh" userId="9397e2718f9193f5" providerId="LiveId" clId="{CF7B1CCA-1E8B-43FB-BBF5-413003E58BF6}" dt="2020-11-27T13:29:58.897" v="665" actId="20577"/>
          <ac:spMkLst>
            <pc:docMk/>
            <pc:sldMk cId="2720526454" sldId="303"/>
            <ac:spMk id="9" creationId="{A87D8D12-0616-4C86-B6A9-D4159D70BAE1}"/>
          </ac:spMkLst>
        </pc:spChg>
        <pc:spChg chg="add mod">
          <ac:chgData name="namandeep singh" userId="9397e2718f9193f5" providerId="LiveId" clId="{CF7B1CCA-1E8B-43FB-BBF5-413003E58BF6}" dt="2020-11-27T13:28:30.671" v="634" actId="2711"/>
          <ac:spMkLst>
            <pc:docMk/>
            <pc:sldMk cId="2720526454" sldId="303"/>
            <ac:spMk id="12" creationId="{7BCD5137-3328-40F0-A48A-AC71D859FC87}"/>
          </ac:spMkLst>
        </pc:spChg>
        <pc:spChg chg="add mod">
          <ac:chgData name="namandeep singh" userId="9397e2718f9193f5" providerId="LiveId" clId="{CF7B1CCA-1E8B-43FB-BBF5-413003E58BF6}" dt="2020-11-27T13:28:16.653" v="632" actId="2711"/>
          <ac:spMkLst>
            <pc:docMk/>
            <pc:sldMk cId="2720526454" sldId="303"/>
            <ac:spMk id="15" creationId="{015AAA68-AAD8-4C6A-99D3-2F5511BBAF07}"/>
          </ac:spMkLst>
        </pc:spChg>
        <pc:spChg chg="add del">
          <ac:chgData name="namandeep singh" userId="9397e2718f9193f5" providerId="LiveId" clId="{CF7B1CCA-1E8B-43FB-BBF5-413003E58BF6}" dt="2020-11-27T13:29:22.623" v="642" actId="21"/>
          <ac:spMkLst>
            <pc:docMk/>
            <pc:sldMk cId="2720526454" sldId="303"/>
            <ac:spMk id="20" creationId="{CC9400F6-DE11-41D2-B6BF-A68B1C031813}"/>
          </ac:spMkLst>
        </pc:spChg>
        <pc:spChg chg="add mod">
          <ac:chgData name="namandeep singh" userId="9397e2718f9193f5" providerId="LiveId" clId="{CF7B1CCA-1E8B-43FB-BBF5-413003E58BF6}" dt="2020-11-27T13:29:44.192" v="658" actId="2711"/>
          <ac:spMkLst>
            <pc:docMk/>
            <pc:sldMk cId="2720526454" sldId="303"/>
            <ac:spMk id="21" creationId="{981127CF-D718-4FDF-87E0-E5A269E67EE8}"/>
          </ac:spMkLst>
        </pc:spChg>
        <pc:spChg chg="add mod">
          <ac:chgData name="namandeep singh" userId="9397e2718f9193f5" providerId="LiveId" clId="{CF7B1CCA-1E8B-43FB-BBF5-413003E58BF6}" dt="2020-11-27T13:38:43.736" v="703" actId="20577"/>
          <ac:spMkLst>
            <pc:docMk/>
            <pc:sldMk cId="2720526454" sldId="303"/>
            <ac:spMk id="22" creationId="{927AE53C-8034-4CE1-BFD4-B655C5150EC3}"/>
          </ac:spMkLst>
        </pc:spChg>
        <pc:picChg chg="add mod">
          <ac:chgData name="namandeep singh" userId="9397e2718f9193f5" providerId="LiveId" clId="{CF7B1CCA-1E8B-43FB-BBF5-413003E58BF6}" dt="2020-11-27T13:25:36.698" v="584" actId="14100"/>
          <ac:picMkLst>
            <pc:docMk/>
            <pc:sldMk cId="2720526454" sldId="303"/>
            <ac:picMk id="8" creationId="{B38076A8-C4D9-4C80-B2E7-9D648945EE17}"/>
          </ac:picMkLst>
        </pc:picChg>
        <pc:picChg chg="add mod">
          <ac:chgData name="namandeep singh" userId="9397e2718f9193f5" providerId="LiveId" clId="{CF7B1CCA-1E8B-43FB-BBF5-413003E58BF6}" dt="2020-11-27T13:26:09.923" v="588" actId="14100"/>
          <ac:picMkLst>
            <pc:docMk/>
            <pc:sldMk cId="2720526454" sldId="303"/>
            <ac:picMk id="11" creationId="{7F8336E9-56F5-4319-8514-B98D8B68A1B0}"/>
          </ac:picMkLst>
        </pc:picChg>
        <pc:picChg chg="add mod">
          <ac:chgData name="namandeep singh" userId="9397e2718f9193f5" providerId="LiveId" clId="{CF7B1CCA-1E8B-43FB-BBF5-413003E58BF6}" dt="2020-11-27T13:27:20.974" v="613" actId="1076"/>
          <ac:picMkLst>
            <pc:docMk/>
            <pc:sldMk cId="2720526454" sldId="303"/>
            <ac:picMk id="14" creationId="{413EB520-BA41-4ACC-AB44-EEED96FABAEA}"/>
          </ac:picMkLst>
        </pc:picChg>
        <pc:picChg chg="add del mod">
          <ac:chgData name="namandeep singh" userId="9397e2718f9193f5" providerId="LiveId" clId="{CF7B1CCA-1E8B-43FB-BBF5-413003E58BF6}" dt="2020-11-27T13:28:45.158" v="636" actId="21"/>
          <ac:picMkLst>
            <pc:docMk/>
            <pc:sldMk cId="2720526454" sldId="303"/>
            <ac:picMk id="17" creationId="{172E97B6-7C7A-4892-BA16-8ED2BC1FFF85}"/>
          </ac:picMkLst>
        </pc:picChg>
        <pc:picChg chg="add mod">
          <ac:chgData name="namandeep singh" userId="9397e2718f9193f5" providerId="LiveId" clId="{CF7B1CCA-1E8B-43FB-BBF5-413003E58BF6}" dt="2020-11-27T13:29:05.615" v="640" actId="14100"/>
          <ac:picMkLst>
            <pc:docMk/>
            <pc:sldMk cId="2720526454" sldId="303"/>
            <ac:picMk id="19" creationId="{05645B00-E3A4-4B62-8314-D0F45AB6CD68}"/>
          </ac:picMkLst>
        </pc:picChg>
      </pc:sldChg>
      <pc:sldChg chg="new del mod chgLayout">
        <pc:chgData name="namandeep singh" userId="9397e2718f9193f5" providerId="LiveId" clId="{CF7B1CCA-1E8B-43FB-BBF5-413003E58BF6}" dt="2020-11-27T13:57:52.191" v="772" actId="2696"/>
        <pc:sldMkLst>
          <pc:docMk/>
          <pc:sldMk cId="3309364758" sldId="30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37B314-4B75-4D11-804B-2BB870CE884E}" type="doc">
      <dgm:prSet loTypeId="urn:microsoft.com/office/officeart/2005/8/layout/target2" loCatId="relationship" qsTypeId="urn:microsoft.com/office/officeart/2005/8/quickstyle/3d1" qsCatId="3D" csTypeId="urn:microsoft.com/office/officeart/2005/8/colors/accent4_1" csCatId="accent4" phldr="1"/>
      <dgm:spPr/>
      <dgm:t>
        <a:bodyPr/>
        <a:lstStyle/>
        <a:p>
          <a:endParaRPr lang="en-US"/>
        </a:p>
      </dgm:t>
    </dgm:pt>
    <dgm:pt modelId="{AD6B6A68-E131-4900-8637-96906D988A37}">
      <dgm:prSet custT="1"/>
      <dgm:spPr>
        <a:solidFill>
          <a:schemeClr val="tx1">
            <a:lumMod val="95000"/>
          </a:schemeClr>
        </a:solidFill>
      </dgm:spPr>
      <dgm:t>
        <a:bodyPr/>
        <a:lstStyle/>
        <a:p>
          <a:pPr rtl="0"/>
          <a:r>
            <a:rPr lang="en-US" sz="4400" b="1" i="0" u="none" dirty="0"/>
            <a:t>Problem  Statement:</a:t>
          </a:r>
        </a:p>
      </dgm:t>
    </dgm:pt>
    <dgm:pt modelId="{22A8A0F5-B1BA-4E1E-9653-4008B885D92C}" type="parTrans" cxnId="{BEFCC7DE-DC56-4128-99C7-212AEA4B6EFC}">
      <dgm:prSet/>
      <dgm:spPr/>
      <dgm:t>
        <a:bodyPr/>
        <a:lstStyle/>
        <a:p>
          <a:endParaRPr lang="en-US"/>
        </a:p>
      </dgm:t>
    </dgm:pt>
    <dgm:pt modelId="{FBDB2354-3C56-4460-B846-A0C8B346C562}" type="sibTrans" cxnId="{BEFCC7DE-DC56-4128-99C7-212AEA4B6EFC}">
      <dgm:prSet/>
      <dgm:spPr/>
      <dgm:t>
        <a:bodyPr/>
        <a:lstStyle/>
        <a:p>
          <a:endParaRPr lang="en-US"/>
        </a:p>
      </dgm:t>
    </dgm:pt>
    <dgm:pt modelId="{1D2EC650-868D-42DE-98D0-5EB898D7C104}">
      <dgm:prSet custT="1"/>
      <dgm:spPr>
        <a:solidFill>
          <a:schemeClr val="tx1">
            <a:lumMod val="85000"/>
          </a:schemeClr>
        </a:solidFill>
      </dgm:spPr>
      <dgm:t>
        <a:bodyPr/>
        <a:lstStyle/>
        <a:p>
          <a:pPr rtl="0"/>
          <a:r>
            <a:rPr lang="en-US" sz="2200" b="0" i="1" u="none" dirty="0">
              <a:latin typeface="+mn-lt"/>
            </a:rPr>
            <a:t>Online learning has shown significant growth over the last decade, as the internet and education combine to provide people with the opportunity to gain new skills. Since the COVID-19 outbreak, online learning has become more centric in people's lives. The pandemic has forced schools, universities, and companies to remote working and this booms the usage of online learning. Even before the pandemic, Research and Markets forecast the online education market as $350 Billion by 2025, so the numbers might be updated after analyzing the growth impacts</a:t>
          </a:r>
        </a:p>
        <a:p>
          <a:pPr rtl="0"/>
          <a:endParaRPr lang="en-US" sz="2000" b="0" i="0" dirty="0"/>
        </a:p>
      </dgm:t>
    </dgm:pt>
    <dgm:pt modelId="{9B2C9795-6B75-44A5-8B14-47D325442D16}" type="parTrans" cxnId="{6694CE17-18BB-4349-ADEC-649D65BA6AAB}">
      <dgm:prSet/>
      <dgm:spPr/>
      <dgm:t>
        <a:bodyPr/>
        <a:lstStyle/>
        <a:p>
          <a:endParaRPr lang="en-US"/>
        </a:p>
      </dgm:t>
    </dgm:pt>
    <dgm:pt modelId="{BD249065-4AB4-402D-8A6C-3A02747F2909}" type="sibTrans" cxnId="{6694CE17-18BB-4349-ADEC-649D65BA6AAB}">
      <dgm:prSet/>
      <dgm:spPr/>
      <dgm:t>
        <a:bodyPr/>
        <a:lstStyle/>
        <a:p>
          <a:endParaRPr lang="en-US"/>
        </a:p>
      </dgm:t>
    </dgm:pt>
    <dgm:pt modelId="{2B886762-6494-43D7-A6A2-7B0BA5B74C6A}" type="pres">
      <dgm:prSet presAssocID="{1237B314-4B75-4D11-804B-2BB870CE884E}" presName="Name0" presStyleCnt="0">
        <dgm:presLayoutVars>
          <dgm:chMax val="3"/>
          <dgm:chPref val="1"/>
          <dgm:dir/>
          <dgm:animLvl val="lvl"/>
          <dgm:resizeHandles/>
        </dgm:presLayoutVars>
      </dgm:prSet>
      <dgm:spPr/>
    </dgm:pt>
    <dgm:pt modelId="{2E6D6F74-C14F-44DF-8700-03664B5630AC}" type="pres">
      <dgm:prSet presAssocID="{1237B314-4B75-4D11-804B-2BB870CE884E}" presName="outerBox" presStyleCnt="0"/>
      <dgm:spPr/>
    </dgm:pt>
    <dgm:pt modelId="{AD853B8D-AEEE-489B-B2DE-83435036DAB1}" type="pres">
      <dgm:prSet presAssocID="{1237B314-4B75-4D11-804B-2BB870CE884E}" presName="outerBoxParent" presStyleLbl="node1" presStyleIdx="0" presStyleCnt="2" custLinFactNeighborX="0" custLinFactNeighborY="-4784"/>
      <dgm:spPr/>
    </dgm:pt>
    <dgm:pt modelId="{398B7B7A-62E1-4348-8636-473EE3595078}" type="pres">
      <dgm:prSet presAssocID="{1237B314-4B75-4D11-804B-2BB870CE884E}" presName="outerBoxChildren" presStyleCnt="0"/>
      <dgm:spPr/>
    </dgm:pt>
    <dgm:pt modelId="{229811FC-1538-4801-AF2E-0C5ACC57F4FD}" type="pres">
      <dgm:prSet presAssocID="{1237B314-4B75-4D11-804B-2BB870CE884E}" presName="middleBox" presStyleCnt="0"/>
      <dgm:spPr/>
    </dgm:pt>
    <dgm:pt modelId="{20B4B31D-AF12-4B58-A727-94F71923307E}" type="pres">
      <dgm:prSet presAssocID="{1237B314-4B75-4D11-804B-2BB870CE884E}" presName="middleBoxParent" presStyleLbl="node1" presStyleIdx="1" presStyleCnt="2" custScaleY="114286" custLinFactNeighborX="897" custLinFactNeighborY="-3197"/>
      <dgm:spPr/>
    </dgm:pt>
    <dgm:pt modelId="{E253924A-C2B6-4465-85A7-1FF3B78DB66B}" type="pres">
      <dgm:prSet presAssocID="{1237B314-4B75-4D11-804B-2BB870CE884E}" presName="middleBoxChildren" presStyleCnt="0"/>
      <dgm:spPr/>
    </dgm:pt>
  </dgm:ptLst>
  <dgm:cxnLst>
    <dgm:cxn modelId="{6694CE17-18BB-4349-ADEC-649D65BA6AAB}" srcId="{1237B314-4B75-4D11-804B-2BB870CE884E}" destId="{1D2EC650-868D-42DE-98D0-5EB898D7C104}" srcOrd="1" destOrd="0" parTransId="{9B2C9795-6B75-44A5-8B14-47D325442D16}" sibTransId="{BD249065-4AB4-402D-8A6C-3A02747F2909}"/>
    <dgm:cxn modelId="{978BDD64-AC03-421E-9B82-40A0A40D0A5D}" type="presOf" srcId="{1D2EC650-868D-42DE-98D0-5EB898D7C104}" destId="{20B4B31D-AF12-4B58-A727-94F71923307E}" srcOrd="0" destOrd="0" presId="urn:microsoft.com/office/officeart/2005/8/layout/target2"/>
    <dgm:cxn modelId="{9BA411A4-6541-4299-8754-3CDB88B3804B}" type="presOf" srcId="{1237B314-4B75-4D11-804B-2BB870CE884E}" destId="{2B886762-6494-43D7-A6A2-7B0BA5B74C6A}" srcOrd="0" destOrd="0" presId="urn:microsoft.com/office/officeart/2005/8/layout/target2"/>
    <dgm:cxn modelId="{661DC3BE-29D1-4E9B-9950-CA3EFDAF734B}" type="presOf" srcId="{AD6B6A68-E131-4900-8637-96906D988A37}" destId="{AD853B8D-AEEE-489B-B2DE-83435036DAB1}" srcOrd="0" destOrd="0" presId="urn:microsoft.com/office/officeart/2005/8/layout/target2"/>
    <dgm:cxn modelId="{BEFCC7DE-DC56-4128-99C7-212AEA4B6EFC}" srcId="{1237B314-4B75-4D11-804B-2BB870CE884E}" destId="{AD6B6A68-E131-4900-8637-96906D988A37}" srcOrd="0" destOrd="0" parTransId="{22A8A0F5-B1BA-4E1E-9653-4008B885D92C}" sibTransId="{FBDB2354-3C56-4460-B846-A0C8B346C562}"/>
    <dgm:cxn modelId="{8F92D820-C212-489C-A08A-CA57AA9A8820}" type="presParOf" srcId="{2B886762-6494-43D7-A6A2-7B0BA5B74C6A}" destId="{2E6D6F74-C14F-44DF-8700-03664B5630AC}" srcOrd="0" destOrd="0" presId="urn:microsoft.com/office/officeart/2005/8/layout/target2"/>
    <dgm:cxn modelId="{90E16758-C52D-4600-BB09-75A00319BF77}" type="presParOf" srcId="{2E6D6F74-C14F-44DF-8700-03664B5630AC}" destId="{AD853B8D-AEEE-489B-B2DE-83435036DAB1}" srcOrd="0" destOrd="0" presId="urn:microsoft.com/office/officeart/2005/8/layout/target2"/>
    <dgm:cxn modelId="{05CF8278-8E1C-40CC-BEE7-36988BA0F308}" type="presParOf" srcId="{2E6D6F74-C14F-44DF-8700-03664B5630AC}" destId="{398B7B7A-62E1-4348-8636-473EE3595078}" srcOrd="1" destOrd="0" presId="urn:microsoft.com/office/officeart/2005/8/layout/target2"/>
    <dgm:cxn modelId="{08DA21C9-3D89-4209-8301-F499655A15DF}" type="presParOf" srcId="{2B886762-6494-43D7-A6A2-7B0BA5B74C6A}" destId="{229811FC-1538-4801-AF2E-0C5ACC57F4FD}" srcOrd="1" destOrd="0" presId="urn:microsoft.com/office/officeart/2005/8/layout/target2"/>
    <dgm:cxn modelId="{EFCD031C-17B9-4A20-9CA6-9CF502A7201E}" type="presParOf" srcId="{229811FC-1538-4801-AF2E-0C5ACC57F4FD}" destId="{20B4B31D-AF12-4B58-A727-94F71923307E}" srcOrd="0" destOrd="0" presId="urn:microsoft.com/office/officeart/2005/8/layout/target2"/>
    <dgm:cxn modelId="{0D2B340B-98C6-4902-8494-2C6AE6308BE8}" type="presParOf" srcId="{229811FC-1538-4801-AF2E-0C5ACC57F4FD}" destId="{E253924A-C2B6-4465-85A7-1FF3B78DB66B}" srcOrd="1"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53B8D-AEEE-489B-B2DE-83435036DAB1}">
      <dsp:nvSpPr>
        <dsp:cNvPr id="0" name=""/>
        <dsp:cNvSpPr/>
      </dsp:nvSpPr>
      <dsp:spPr>
        <a:xfrm>
          <a:off x="0" y="0"/>
          <a:ext cx="6130832" cy="5689343"/>
        </a:xfrm>
        <a:prstGeom prst="roundRect">
          <a:avLst>
            <a:gd name="adj" fmla="val 8500"/>
          </a:avLst>
        </a:prstGeom>
        <a:solidFill>
          <a:schemeClr val="tx1">
            <a:lumMod val="95000"/>
          </a:schemeClr>
        </a:soli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4415563" numCol="1" spcCol="1270" anchor="t" anchorCtr="0">
          <a:noAutofit/>
        </a:bodyPr>
        <a:lstStyle/>
        <a:p>
          <a:pPr marL="0" lvl="0" indent="0" algn="l" defTabSz="1955800" rtl="0">
            <a:lnSpc>
              <a:spcPct val="90000"/>
            </a:lnSpc>
            <a:spcBef>
              <a:spcPct val="0"/>
            </a:spcBef>
            <a:spcAft>
              <a:spcPct val="35000"/>
            </a:spcAft>
            <a:buNone/>
          </a:pPr>
          <a:r>
            <a:rPr lang="en-US" sz="4400" b="1" i="0" u="none" kern="1200" dirty="0"/>
            <a:t>Problem  Statement:</a:t>
          </a:r>
        </a:p>
      </dsp:txBody>
      <dsp:txXfrm>
        <a:off x="141640" y="141640"/>
        <a:ext cx="5847552" cy="5406063"/>
      </dsp:txXfrm>
    </dsp:sp>
    <dsp:sp modelId="{20B4B31D-AF12-4B58-A727-94F71923307E}">
      <dsp:nvSpPr>
        <dsp:cNvPr id="0" name=""/>
        <dsp:cNvSpPr/>
      </dsp:nvSpPr>
      <dsp:spPr>
        <a:xfrm>
          <a:off x="205514" y="1010541"/>
          <a:ext cx="5824290" cy="4551486"/>
        </a:xfrm>
        <a:prstGeom prst="roundRect">
          <a:avLst>
            <a:gd name="adj" fmla="val 10500"/>
          </a:avLst>
        </a:prstGeom>
        <a:solidFill>
          <a:schemeClr val="tx1">
            <a:lumMod val="85000"/>
          </a:schemeClr>
        </a:soli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2528913" numCol="1" spcCol="1270" anchor="t" anchorCtr="0">
          <a:noAutofit/>
        </a:bodyPr>
        <a:lstStyle/>
        <a:p>
          <a:pPr marL="0" lvl="0" indent="0" algn="l" defTabSz="977900" rtl="0">
            <a:lnSpc>
              <a:spcPct val="90000"/>
            </a:lnSpc>
            <a:spcBef>
              <a:spcPct val="0"/>
            </a:spcBef>
            <a:spcAft>
              <a:spcPct val="35000"/>
            </a:spcAft>
            <a:buNone/>
          </a:pPr>
          <a:r>
            <a:rPr lang="en-US" sz="2200" b="0" i="1" u="none" kern="1200" dirty="0">
              <a:latin typeface="+mn-lt"/>
            </a:rPr>
            <a:t>Online learning has shown significant growth over the last decade, as the internet and education combine to provide people with the opportunity to gain new skills. Since the COVID-19 outbreak, online learning has become more centric in people's lives. The pandemic has forced schools, universities, and companies to remote working and this booms the usage of online learning. Even before the pandemic, Research and Markets forecast the online education market as $350 Billion by 2025, so the numbers might be updated after analyzing the growth impacts</a:t>
          </a:r>
        </a:p>
        <a:p>
          <a:pPr marL="0" lvl="0" indent="0" algn="l" defTabSz="977900" rtl="0">
            <a:lnSpc>
              <a:spcPct val="90000"/>
            </a:lnSpc>
            <a:spcBef>
              <a:spcPct val="0"/>
            </a:spcBef>
            <a:spcAft>
              <a:spcPct val="35000"/>
            </a:spcAft>
            <a:buNone/>
          </a:pPr>
          <a:endParaRPr lang="en-US" sz="2000" b="0" i="0" kern="1200" dirty="0"/>
        </a:p>
      </dsp:txBody>
      <dsp:txXfrm>
        <a:off x="345488" y="1150515"/>
        <a:ext cx="5544342" cy="4271538"/>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271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902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11/27/2020</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2281254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11/27/2020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920305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11/27/2020</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4055032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11/27/2020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04381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11/27/2020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93422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11/27/2020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8653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910774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11/27/2020</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9181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11/27/2020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3848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11/27/2020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357744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11/27/2020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0643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11/27/2020</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6372000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4.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1.mp4"/><Relationship Id="rId7" Type="http://schemas.openxmlformats.org/officeDocument/2006/relationships/image" Target="../media/image12.png"/><Relationship Id="rId2" Type="http://schemas.openxmlformats.org/officeDocument/2006/relationships/video" Target="NULL" TargetMode="External"/><Relationship Id="rId1" Type="http://schemas.openxmlformats.org/officeDocument/2006/relationships/themeOverride" Target="../theme/themeOverride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hyperlink" Target="https://youtu.be/a1dQSbyuPu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a:bodyPr>
          <a:lstStyle/>
          <a:p>
            <a:r>
              <a:rPr lang="en-US" dirty="0">
                <a:solidFill>
                  <a:srgbClr val="FF0000"/>
                </a:solidFill>
              </a:rPr>
              <a:t>E</a:t>
            </a:r>
            <a:r>
              <a:rPr lang="en-US" dirty="0">
                <a:solidFill>
                  <a:schemeClr val="tx1"/>
                </a:solidFill>
              </a:rPr>
              <a:t>-Learning</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7537702" y="4287916"/>
            <a:ext cx="4562561" cy="2112884"/>
          </a:xfrm>
        </p:spPr>
        <p:txBody>
          <a:bodyPr anchor="t">
            <a:normAutofit fontScale="77500" lnSpcReduction="20000"/>
          </a:bodyPr>
          <a:lstStyle/>
          <a:p>
            <a:r>
              <a:rPr lang="en-US" sz="2000" dirty="0"/>
              <a:t>Presented by:</a:t>
            </a:r>
          </a:p>
          <a:p>
            <a:pPr marL="342900" indent="-342900" algn="ctr">
              <a:buFont typeface="Wingdings" panose="05000000000000000000" pitchFamily="2" charset="2"/>
              <a:buChar char="q"/>
            </a:pPr>
            <a:r>
              <a:rPr lang="en-US" sz="2000" dirty="0" err="1"/>
              <a:t>Niyati</a:t>
            </a:r>
            <a:r>
              <a:rPr lang="en-US" sz="2000" dirty="0"/>
              <a:t> rattan</a:t>
            </a:r>
          </a:p>
          <a:p>
            <a:pPr marL="342900" indent="-342900" algn="ctr">
              <a:buFont typeface="Wingdings" panose="05000000000000000000" pitchFamily="2" charset="2"/>
              <a:buChar char="q"/>
            </a:pPr>
            <a:r>
              <a:rPr lang="en-US" sz="2000" dirty="0"/>
              <a:t>Nitin </a:t>
            </a:r>
            <a:r>
              <a:rPr lang="en-US" sz="2000" dirty="0" err="1"/>
              <a:t>garg</a:t>
            </a:r>
            <a:endParaRPr lang="en-US" sz="2000" dirty="0"/>
          </a:p>
          <a:p>
            <a:pPr marL="342900" indent="-342900" algn="ctr">
              <a:buFont typeface="Wingdings" panose="05000000000000000000" pitchFamily="2" charset="2"/>
              <a:buChar char="q"/>
            </a:pPr>
            <a:r>
              <a:rPr lang="en-US" sz="2000" dirty="0"/>
              <a:t>Namandeep singh</a:t>
            </a:r>
          </a:p>
          <a:p>
            <a:pPr marL="342900" indent="-342900" algn="ctr">
              <a:buFont typeface="Wingdings" panose="05000000000000000000" pitchFamily="2" charset="2"/>
              <a:buChar char="q"/>
            </a:pPr>
            <a:r>
              <a:rPr lang="en-US" sz="2000" dirty="0" err="1"/>
              <a:t>Parivesh</a:t>
            </a:r>
            <a:r>
              <a:rPr lang="en-US" sz="2000" dirty="0"/>
              <a:t> Mehta</a:t>
            </a:r>
          </a:p>
          <a:p>
            <a:pPr marL="342900" indent="-342900" algn="ctr">
              <a:buFont typeface="Wingdings" panose="05000000000000000000" pitchFamily="2" charset="2"/>
              <a:buChar char="q"/>
            </a:pPr>
            <a:r>
              <a:rPr lang="en-US" sz="2000" dirty="0" err="1"/>
              <a:t>himani</a:t>
            </a:r>
            <a:endParaRPr lang="en-US" sz="2000" dirty="0"/>
          </a:p>
          <a:p>
            <a:endParaRPr lang="en-US" sz="2000" dirty="0"/>
          </a:p>
        </p:txBody>
      </p:sp>
      <p:pic>
        <p:nvPicPr>
          <p:cNvPr id="5" name="Picture 4">
            <a:extLst>
              <a:ext uri="{FF2B5EF4-FFF2-40B4-BE49-F238E27FC236}">
                <a16:creationId xmlns:a16="http://schemas.microsoft.com/office/drawing/2014/main" id="{46FD3043-02B3-4F91-A2CB-FF01D76F3FD5}"/>
              </a:ext>
            </a:extLst>
          </p:cNvPr>
          <p:cNvPicPr>
            <a:picLocks noChangeAspect="1"/>
          </p:cNvPicPr>
          <p:nvPr/>
        </p:nvPicPr>
        <p:blipFill>
          <a:blip r:embed="rId3"/>
          <a:srcRect l="13294" r="13294"/>
          <a:stretch/>
        </p:blipFill>
        <p:spPr>
          <a:xfrm>
            <a:off x="18" y="10"/>
            <a:ext cx="6214351"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Table 6">
            <a:extLst>
              <a:ext uri="{FF2B5EF4-FFF2-40B4-BE49-F238E27FC236}">
                <a16:creationId xmlns:a16="http://schemas.microsoft.com/office/drawing/2014/main" id="{5421D601-1A52-4963-B108-F63F9C99B26C}"/>
              </a:ext>
            </a:extLst>
          </p:cNvPr>
          <p:cNvGraphicFramePr>
            <a:graphicFrameLocks noGrp="1"/>
          </p:cNvGraphicFramePr>
          <p:nvPr>
            <p:extLst>
              <p:ext uri="{D42A27DB-BD31-4B8C-83A1-F6EECF244321}">
                <p14:modId xmlns:p14="http://schemas.microsoft.com/office/powerpoint/2010/main" val="222862515"/>
              </p:ext>
            </p:extLst>
          </p:nvPr>
        </p:nvGraphicFramePr>
        <p:xfrm>
          <a:off x="0" y="0"/>
          <a:ext cx="6214351" cy="6857990"/>
        </p:xfrm>
        <a:graphic>
          <a:graphicData uri="http://schemas.openxmlformats.org/drawingml/2006/table">
            <a:tbl>
              <a:tblPr firstRow="1" bandRow="1">
                <a:tableStyleId>{5C22544A-7EE6-4342-B048-85BDC9FD1C3A}</a:tableStyleId>
              </a:tblPr>
              <a:tblGrid>
                <a:gridCol w="6214351">
                  <a:extLst>
                    <a:ext uri="{9D8B030D-6E8A-4147-A177-3AD203B41FA5}">
                      <a16:colId xmlns:a16="http://schemas.microsoft.com/office/drawing/2014/main" val="769657456"/>
                    </a:ext>
                  </a:extLst>
                </a:gridCol>
              </a:tblGrid>
              <a:tr h="6857990">
                <a:tc>
                  <a:txBody>
                    <a:bodyPr/>
                    <a:lstStyle/>
                    <a:p>
                      <a:endParaRPr lang="en-IN" dirty="0"/>
                    </a:p>
                  </a:txBody>
                  <a:tcPr>
                    <a:solidFill>
                      <a:schemeClr val="accent1">
                        <a:alpha val="62000"/>
                      </a:schemeClr>
                    </a:solidFill>
                  </a:tcPr>
                </a:tc>
                <a:extLst>
                  <a:ext uri="{0D108BD9-81ED-4DB2-BD59-A6C34878D82A}">
                    <a16:rowId xmlns:a16="http://schemas.microsoft.com/office/drawing/2014/main" val="714240981"/>
                  </a:ext>
                </a:extLst>
              </a:tr>
            </a:tbl>
          </a:graphicData>
        </a:graphic>
      </p:graphicFrame>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AA186C96-64E1-3644-928F-19F174486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73" y="648017"/>
            <a:ext cx="6057063" cy="5403159"/>
          </a:xfrm>
          <a:prstGeom prst="rect">
            <a:avLst/>
          </a:prstGeom>
        </p:spPr>
      </p:pic>
      <p:pic>
        <p:nvPicPr>
          <p:cNvPr id="10" name="Picture 10">
            <a:extLst>
              <a:ext uri="{FF2B5EF4-FFF2-40B4-BE49-F238E27FC236}">
                <a16:creationId xmlns:a16="http://schemas.microsoft.com/office/drawing/2014/main" id="{9AC296D1-798B-2146-AEA9-9314BF7F6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551" y="648018"/>
            <a:ext cx="4887576" cy="5403158"/>
          </a:xfrm>
          <a:prstGeom prst="rect">
            <a:avLst/>
          </a:prstGeom>
        </p:spPr>
      </p:pic>
    </p:spTree>
    <p:extLst>
      <p:ext uri="{BB962C8B-B14F-4D97-AF65-F5344CB8AC3E}">
        <p14:creationId xmlns:p14="http://schemas.microsoft.com/office/powerpoint/2010/main" val="119197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940053"/>
            <a:ext cx="12192000" cy="4751935"/>
            <a:chOff x="0" y="948845"/>
            <a:chExt cx="12192000" cy="4751935"/>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7601232" y="948845"/>
              <a:ext cx="4401718" cy="1241622"/>
            </a:xfrm>
            <a:prstGeom prst="rect">
              <a:avLst/>
            </a:prstGeom>
            <a:noFill/>
          </p:spPr>
          <p:txBody>
            <a:bodyPr wrap="square" rtlCol="0" anchor="ctr">
              <a:spAutoFit/>
            </a:bodyPr>
            <a:lstStyle/>
            <a:p>
              <a:pPr algn="ctr"/>
              <a:r>
                <a:rPr lang="en-US" altLang="ko-KR" sz="1867" dirty="0">
                  <a:solidFill>
                    <a:schemeClr val="bg1"/>
                  </a:solidFill>
                  <a:cs typeface="Arial" pitchFamily="34" charset="0"/>
                </a:rPr>
                <a:t>“Learning is changing, And we will see new models, new technologies and design emerges, so let’s drop the “e”- or at least give it a new and wider definition.”</a:t>
              </a: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669105-CB0F-4983-99E6-A80C8B66427F}"/>
              </a:ext>
            </a:extLst>
          </p:cNvPr>
          <p:cNvSpPr txBox="1"/>
          <p:nvPr/>
        </p:nvSpPr>
        <p:spPr>
          <a:xfrm>
            <a:off x="287652" y="279838"/>
            <a:ext cx="2248721" cy="1323439"/>
          </a:xfrm>
          <a:prstGeom prst="rect">
            <a:avLst/>
          </a:prstGeom>
          <a:noFill/>
        </p:spPr>
        <p:txBody>
          <a:bodyPr wrap="square" rtlCol="0" anchor="ctr">
            <a:spAutoFit/>
          </a:bodyPr>
          <a:lstStyle/>
          <a:p>
            <a:pPr algn="r"/>
            <a:r>
              <a:rPr lang="en-IN" altLang="ko-KR" sz="8000" spc="600" dirty="0">
                <a:solidFill>
                  <a:schemeClr val="accent1"/>
                </a:solidFill>
                <a:latin typeface="+mj-lt"/>
                <a:cs typeface="Arial" pitchFamily="34" charset="0"/>
              </a:rPr>
              <a:t>TOC</a:t>
            </a:r>
            <a:endParaRPr lang="ko-KR" altLang="en-US" sz="8000" spc="600" dirty="0">
              <a:solidFill>
                <a:schemeClr val="accent1"/>
              </a:solidFill>
              <a:latin typeface="+mj-lt"/>
              <a:cs typeface="Arial" pitchFamily="34" charset="0"/>
            </a:endParaRPr>
          </a:p>
        </p:txBody>
      </p:sp>
      <p:grpSp>
        <p:nvGrpSpPr>
          <p:cNvPr id="30" name="Group 29">
            <a:extLst>
              <a:ext uri="{FF2B5EF4-FFF2-40B4-BE49-F238E27FC236}">
                <a16:creationId xmlns:a16="http://schemas.microsoft.com/office/drawing/2014/main" id="{7140712F-FC83-445F-B944-5EB1E598C9AE}"/>
              </a:ext>
            </a:extLst>
          </p:cNvPr>
          <p:cNvGrpSpPr/>
          <p:nvPr/>
        </p:nvGrpSpPr>
        <p:grpSpPr>
          <a:xfrm>
            <a:off x="488564" y="2144592"/>
            <a:ext cx="5100440" cy="861774"/>
            <a:chOff x="6626470" y="1884559"/>
            <a:chExt cx="5100440" cy="861774"/>
          </a:xfrm>
        </p:grpSpPr>
        <p:sp>
          <p:nvSpPr>
            <p:cNvPr id="8" name="TextBox 7">
              <a:extLst>
                <a:ext uri="{FF2B5EF4-FFF2-40B4-BE49-F238E27FC236}">
                  <a16:creationId xmlns:a16="http://schemas.microsoft.com/office/drawing/2014/main" id="{C9311264-372A-4326-97EC-9A0EC55610B4}"/>
                </a:ext>
              </a:extLst>
            </p:cNvPr>
            <p:cNvSpPr txBox="1"/>
            <p:nvPr/>
          </p:nvSpPr>
          <p:spPr>
            <a:xfrm>
              <a:off x="7004196" y="2469334"/>
              <a:ext cx="4722714" cy="276999"/>
            </a:xfrm>
            <a:prstGeom prst="rect">
              <a:avLst/>
            </a:prstGeom>
            <a:noFill/>
          </p:spPr>
          <p:txBody>
            <a:bodyPr wrap="square" rtlCol="0">
              <a:spAutoFit/>
            </a:bodyPr>
            <a:lstStyle/>
            <a:p>
              <a:r>
                <a:rPr lang="en-US" altLang="ko-KR" sz="1200" dirty="0">
                  <a:solidFill>
                    <a:schemeClr val="bg1"/>
                  </a:solidFill>
                  <a:cs typeface="Arial" pitchFamily="34" charset="0"/>
                </a:rPr>
                <a:t>. </a:t>
              </a:r>
            </a:p>
          </p:txBody>
        </p:sp>
        <p:sp>
          <p:nvSpPr>
            <p:cNvPr id="10" name="TextBox 9">
              <a:extLst>
                <a:ext uri="{FF2B5EF4-FFF2-40B4-BE49-F238E27FC236}">
                  <a16:creationId xmlns:a16="http://schemas.microsoft.com/office/drawing/2014/main" id="{A38BD834-09E2-46F2-89F6-8B322FC08232}"/>
                </a:ext>
              </a:extLst>
            </p:cNvPr>
            <p:cNvSpPr txBox="1"/>
            <p:nvPr/>
          </p:nvSpPr>
          <p:spPr>
            <a:xfrm>
              <a:off x="7377367" y="1933368"/>
              <a:ext cx="4184732" cy="523220"/>
            </a:xfrm>
            <a:prstGeom prst="rect">
              <a:avLst/>
            </a:prstGeom>
            <a:noFill/>
          </p:spPr>
          <p:txBody>
            <a:bodyPr wrap="square" lIns="108000" rIns="108000" rtlCol="0">
              <a:spAutoFit/>
            </a:bodyPr>
            <a:lstStyle/>
            <a:p>
              <a:r>
                <a:rPr lang="en-US" altLang="ko-KR" sz="2800" b="1" dirty="0">
                  <a:solidFill>
                    <a:schemeClr val="tx1">
                      <a:lumMod val="95000"/>
                      <a:lumOff val="5000"/>
                    </a:schemeClr>
                  </a:solidFill>
                  <a:cs typeface="Arial" pitchFamily="34" charset="0"/>
                </a:rPr>
                <a:t>Our Solution</a:t>
              </a:r>
              <a:endParaRPr lang="ko-KR" altLang="en-US" sz="2800" b="1" dirty="0">
                <a:solidFill>
                  <a:schemeClr val="tx1">
                    <a:lumMod val="95000"/>
                    <a:lumOff val="5000"/>
                  </a:schemeClr>
                </a:solidFill>
                <a:cs typeface="Arial" pitchFamily="34" charset="0"/>
              </a:endParaRPr>
            </a:p>
          </p:txBody>
        </p:sp>
        <p:sp>
          <p:nvSpPr>
            <p:cNvPr id="11" name="TextBox 10">
              <a:extLst>
                <a:ext uri="{FF2B5EF4-FFF2-40B4-BE49-F238E27FC236}">
                  <a16:creationId xmlns:a16="http://schemas.microsoft.com/office/drawing/2014/main" id="{D2BB98E8-4C33-44A6-AA84-C24039CCFA6F}"/>
                </a:ext>
              </a:extLst>
            </p:cNvPr>
            <p:cNvSpPr txBox="1"/>
            <p:nvPr/>
          </p:nvSpPr>
          <p:spPr>
            <a:xfrm>
              <a:off x="6626470" y="1884559"/>
              <a:ext cx="981106" cy="584775"/>
            </a:xfrm>
            <a:prstGeom prst="rect">
              <a:avLst/>
            </a:prstGeom>
            <a:noFill/>
          </p:spPr>
          <p:txBody>
            <a:bodyPr wrap="square" lIns="108000" rIns="108000" rtlCol="0">
              <a:spAutoFit/>
            </a:bodyPr>
            <a:lstStyle/>
            <a:p>
              <a:pPr algn="ctr"/>
              <a:r>
                <a:rPr lang="en-US" altLang="ko-KR" sz="3200" b="1" dirty="0">
                  <a:solidFill>
                    <a:schemeClr val="tx1">
                      <a:lumMod val="95000"/>
                      <a:lumOff val="5000"/>
                    </a:schemeClr>
                  </a:solidFill>
                  <a:cs typeface="Arial" pitchFamily="34" charset="0"/>
                </a:rPr>
                <a:t>02</a:t>
              </a:r>
              <a:endParaRPr lang="ko-KR" altLang="en-US" sz="3200" b="1" dirty="0">
                <a:solidFill>
                  <a:schemeClr val="tx1">
                    <a:lumMod val="95000"/>
                    <a:lumOff val="5000"/>
                  </a:schemeClr>
                </a:solidFill>
                <a:cs typeface="Arial" pitchFamily="34" charset="0"/>
              </a:endParaRPr>
            </a:p>
          </p:txBody>
        </p:sp>
      </p:grpSp>
      <p:grpSp>
        <p:nvGrpSpPr>
          <p:cNvPr id="31" name="Group 30">
            <a:extLst>
              <a:ext uri="{FF2B5EF4-FFF2-40B4-BE49-F238E27FC236}">
                <a16:creationId xmlns:a16="http://schemas.microsoft.com/office/drawing/2014/main" id="{FC34C18B-00FD-416B-BB1A-ADF93EDF3F3B}"/>
              </a:ext>
            </a:extLst>
          </p:cNvPr>
          <p:cNvGrpSpPr/>
          <p:nvPr/>
        </p:nvGrpSpPr>
        <p:grpSpPr>
          <a:xfrm>
            <a:off x="498157" y="2642996"/>
            <a:ext cx="4925544" cy="599625"/>
            <a:chOff x="477364" y="3819844"/>
            <a:chExt cx="4925544" cy="599625"/>
          </a:xfrm>
        </p:grpSpPr>
        <p:sp>
          <p:nvSpPr>
            <p:cNvPr id="14" name="TextBox 13">
              <a:extLst>
                <a:ext uri="{FF2B5EF4-FFF2-40B4-BE49-F238E27FC236}">
                  <a16:creationId xmlns:a16="http://schemas.microsoft.com/office/drawing/2014/main" id="{29BF85FC-CB9F-48CC-97AD-24B8EB0149E1}"/>
                </a:ext>
              </a:extLst>
            </p:cNvPr>
            <p:cNvSpPr txBox="1"/>
            <p:nvPr/>
          </p:nvSpPr>
          <p:spPr>
            <a:xfrm>
              <a:off x="1218176" y="3896249"/>
              <a:ext cx="4184732" cy="523220"/>
            </a:xfrm>
            <a:prstGeom prst="rect">
              <a:avLst/>
            </a:prstGeom>
            <a:noFill/>
          </p:spPr>
          <p:txBody>
            <a:bodyPr wrap="square" lIns="108000" rIns="108000" rtlCol="0">
              <a:spAutoFit/>
            </a:bodyPr>
            <a:lstStyle/>
            <a:p>
              <a:r>
                <a:rPr lang="en-IN" altLang="ko-KR" sz="2800" b="1" dirty="0">
                  <a:cs typeface="Arial" pitchFamily="34" charset="0"/>
                </a:rPr>
                <a:t>E-Learning</a:t>
              </a:r>
              <a:r>
                <a:rPr lang="en-IN" altLang="ko-KR" sz="2800" b="1" dirty="0">
                  <a:solidFill>
                    <a:schemeClr val="accent1">
                      <a:lumMod val="75000"/>
                    </a:schemeClr>
                  </a:solidFill>
                  <a:cs typeface="Arial" pitchFamily="34" charset="0"/>
                </a:rPr>
                <a:t> </a:t>
              </a:r>
              <a:r>
                <a:rPr lang="en-IN" altLang="ko-KR" sz="2800" b="1" dirty="0">
                  <a:cs typeface="Arial" pitchFamily="34" charset="0"/>
                </a:rPr>
                <a:t>A</a:t>
              </a:r>
              <a:r>
                <a:rPr lang="en-IN" sz="2800" dirty="0"/>
                <a:t>pproaches</a:t>
              </a:r>
              <a:endParaRPr lang="ko-KR" altLang="en-US" sz="2800" b="1" dirty="0">
                <a:solidFill>
                  <a:schemeClr val="accent1">
                    <a:lumMod val="75000"/>
                  </a:schemeClr>
                </a:solidFill>
                <a:cs typeface="Arial" pitchFamily="34" charset="0"/>
              </a:endParaRPr>
            </a:p>
          </p:txBody>
        </p:sp>
        <p:sp>
          <p:nvSpPr>
            <p:cNvPr id="15" name="TextBox 14">
              <a:extLst>
                <a:ext uri="{FF2B5EF4-FFF2-40B4-BE49-F238E27FC236}">
                  <a16:creationId xmlns:a16="http://schemas.microsoft.com/office/drawing/2014/main" id="{E2E1452F-F7C5-4578-B19C-4A14A1B26C8B}"/>
                </a:ext>
              </a:extLst>
            </p:cNvPr>
            <p:cNvSpPr txBox="1"/>
            <p:nvPr/>
          </p:nvSpPr>
          <p:spPr>
            <a:xfrm>
              <a:off x="477364" y="3819844"/>
              <a:ext cx="981106" cy="584775"/>
            </a:xfrm>
            <a:prstGeom prst="rect">
              <a:avLst/>
            </a:prstGeom>
            <a:noFill/>
          </p:spPr>
          <p:txBody>
            <a:bodyPr wrap="square" lIns="108000" rIns="108000" rtlCol="0">
              <a:spAutoFit/>
            </a:bodyPr>
            <a:lstStyle/>
            <a:p>
              <a:pPr algn="ctr"/>
              <a:r>
                <a:rPr lang="en-IN" altLang="ko-KR" sz="3200" b="1" dirty="0">
                  <a:solidFill>
                    <a:schemeClr val="accent1">
                      <a:lumMod val="75000"/>
                    </a:schemeClr>
                  </a:solidFill>
                  <a:cs typeface="Arial" pitchFamily="34" charset="0"/>
                </a:rPr>
                <a:t>03</a:t>
              </a:r>
              <a:endParaRPr lang="ko-KR" altLang="en-US" sz="3200" b="1" dirty="0">
                <a:solidFill>
                  <a:schemeClr val="accent1">
                    <a:lumMod val="75000"/>
                  </a:schemeClr>
                </a:solidFill>
                <a:cs typeface="Arial" pitchFamily="34" charset="0"/>
              </a:endParaRPr>
            </a:p>
          </p:txBody>
        </p:sp>
      </p:grpSp>
      <p:grpSp>
        <p:nvGrpSpPr>
          <p:cNvPr id="32" name="Group 31">
            <a:extLst>
              <a:ext uri="{FF2B5EF4-FFF2-40B4-BE49-F238E27FC236}">
                <a16:creationId xmlns:a16="http://schemas.microsoft.com/office/drawing/2014/main" id="{60C3BA0C-6C6D-4734-A5DA-5BF5FF9719BC}"/>
              </a:ext>
            </a:extLst>
          </p:cNvPr>
          <p:cNvGrpSpPr/>
          <p:nvPr/>
        </p:nvGrpSpPr>
        <p:grpSpPr>
          <a:xfrm>
            <a:off x="477840" y="3136612"/>
            <a:ext cx="4945369" cy="601633"/>
            <a:chOff x="336010" y="5039734"/>
            <a:chExt cx="4945369" cy="601633"/>
          </a:xfrm>
        </p:grpSpPr>
        <p:sp>
          <p:nvSpPr>
            <p:cNvPr id="18" name="TextBox 17">
              <a:extLst>
                <a:ext uri="{FF2B5EF4-FFF2-40B4-BE49-F238E27FC236}">
                  <a16:creationId xmlns:a16="http://schemas.microsoft.com/office/drawing/2014/main" id="{6F76D16D-BF18-43EF-9AF7-F44F3D563A0E}"/>
                </a:ext>
              </a:extLst>
            </p:cNvPr>
            <p:cNvSpPr txBox="1"/>
            <p:nvPr/>
          </p:nvSpPr>
          <p:spPr>
            <a:xfrm>
              <a:off x="1096647" y="5118147"/>
              <a:ext cx="4184732" cy="523220"/>
            </a:xfrm>
            <a:prstGeom prst="rect">
              <a:avLst/>
            </a:prstGeom>
            <a:noFill/>
          </p:spPr>
          <p:txBody>
            <a:bodyPr wrap="square" lIns="108000" rIns="108000" rtlCol="0">
              <a:spAutoFit/>
            </a:bodyPr>
            <a:lstStyle/>
            <a:p>
              <a:r>
                <a:rPr lang="en-IN" altLang="ko-KR" sz="2800" b="1" dirty="0">
                  <a:solidFill>
                    <a:schemeClr val="accent1">
                      <a:lumMod val="75000"/>
                    </a:schemeClr>
                  </a:solidFill>
                  <a:cs typeface="Arial" pitchFamily="34" charset="0"/>
                </a:rPr>
                <a:t>Advantages of E-Learning</a:t>
              </a:r>
              <a:endParaRPr lang="ko-KR" altLang="en-US" sz="2800" b="1" dirty="0">
                <a:solidFill>
                  <a:schemeClr val="accent1">
                    <a:lumMod val="75000"/>
                  </a:schemeClr>
                </a:solidFill>
                <a:cs typeface="Arial" pitchFamily="34" charset="0"/>
              </a:endParaRPr>
            </a:p>
          </p:txBody>
        </p:sp>
        <p:sp>
          <p:nvSpPr>
            <p:cNvPr id="19" name="TextBox 18">
              <a:extLst>
                <a:ext uri="{FF2B5EF4-FFF2-40B4-BE49-F238E27FC236}">
                  <a16:creationId xmlns:a16="http://schemas.microsoft.com/office/drawing/2014/main" id="{D09C452E-68D3-4C74-8A4E-0EBFDEF40F5D}"/>
                </a:ext>
              </a:extLst>
            </p:cNvPr>
            <p:cNvSpPr txBox="1"/>
            <p:nvPr/>
          </p:nvSpPr>
          <p:spPr>
            <a:xfrm>
              <a:off x="336010" y="5039734"/>
              <a:ext cx="981106" cy="584775"/>
            </a:xfrm>
            <a:prstGeom prst="rect">
              <a:avLst/>
            </a:prstGeom>
            <a:noFill/>
          </p:spPr>
          <p:txBody>
            <a:bodyPr wrap="square" lIns="108000" rIns="108000" rtlCol="0">
              <a:spAutoFit/>
            </a:bodyPr>
            <a:lstStyle/>
            <a:p>
              <a:pPr algn="ctr"/>
              <a:r>
                <a:rPr lang="en-US" altLang="ko-KR" sz="3200" b="1" dirty="0">
                  <a:cs typeface="Arial" pitchFamily="34" charset="0"/>
                </a:rPr>
                <a:t>04</a:t>
              </a:r>
              <a:endParaRPr lang="ko-KR" altLang="en-US" sz="3200" b="1" dirty="0">
                <a:cs typeface="Arial" pitchFamily="34" charset="0"/>
              </a:endParaRPr>
            </a:p>
          </p:txBody>
        </p:sp>
      </p:grpSp>
      <p:grpSp>
        <p:nvGrpSpPr>
          <p:cNvPr id="20" name="Group 19">
            <a:extLst>
              <a:ext uri="{FF2B5EF4-FFF2-40B4-BE49-F238E27FC236}">
                <a16:creationId xmlns:a16="http://schemas.microsoft.com/office/drawing/2014/main" id="{C4A7CD4A-2A6A-4437-882B-12113DE901C0}"/>
              </a:ext>
            </a:extLst>
          </p:cNvPr>
          <p:cNvGrpSpPr/>
          <p:nvPr/>
        </p:nvGrpSpPr>
        <p:grpSpPr>
          <a:xfrm>
            <a:off x="477840" y="1183112"/>
            <a:ext cx="11236319" cy="1047851"/>
            <a:chOff x="349618" y="1319560"/>
            <a:chExt cx="11236319" cy="1306128"/>
          </a:xfrm>
        </p:grpSpPr>
        <p:sp>
          <p:nvSpPr>
            <p:cNvPr id="21" name="TextBox 20">
              <a:extLst>
                <a:ext uri="{FF2B5EF4-FFF2-40B4-BE49-F238E27FC236}">
                  <a16:creationId xmlns:a16="http://schemas.microsoft.com/office/drawing/2014/main" id="{93625748-A1CC-462C-BD2C-12487CF80653}"/>
                </a:ext>
              </a:extLst>
            </p:cNvPr>
            <p:cNvSpPr txBox="1"/>
            <p:nvPr/>
          </p:nvSpPr>
          <p:spPr>
            <a:xfrm>
              <a:off x="6863223" y="1319560"/>
              <a:ext cx="4722714" cy="276998"/>
            </a:xfrm>
            <a:prstGeom prst="rect">
              <a:avLst/>
            </a:prstGeom>
            <a:noFill/>
          </p:spPr>
          <p:txBody>
            <a:bodyPr wrap="square" rtlCol="0" anchor="ctr">
              <a:spAutoFit/>
            </a:bodyPr>
            <a:lstStyle/>
            <a:p>
              <a:r>
                <a:rPr lang="en-US" altLang="ko-KR" sz="1200" dirty="0">
                  <a:solidFill>
                    <a:schemeClr val="bg1"/>
                  </a:solidFill>
                  <a:cs typeface="Arial" pitchFamily="34" charset="0"/>
                </a:rPr>
                <a:t>. </a:t>
              </a:r>
            </a:p>
          </p:txBody>
        </p:sp>
        <p:sp>
          <p:nvSpPr>
            <p:cNvPr id="22" name="TextBox 21">
              <a:extLst>
                <a:ext uri="{FF2B5EF4-FFF2-40B4-BE49-F238E27FC236}">
                  <a16:creationId xmlns:a16="http://schemas.microsoft.com/office/drawing/2014/main" id="{E262F0C5-ED0C-4BA3-88E4-5BD3A55F7086}"/>
                </a:ext>
              </a:extLst>
            </p:cNvPr>
            <p:cNvSpPr txBox="1"/>
            <p:nvPr/>
          </p:nvSpPr>
          <p:spPr>
            <a:xfrm>
              <a:off x="1110255" y="1973503"/>
              <a:ext cx="4184732" cy="652185"/>
            </a:xfrm>
            <a:prstGeom prst="rect">
              <a:avLst/>
            </a:prstGeom>
            <a:noFill/>
          </p:spPr>
          <p:txBody>
            <a:bodyPr wrap="square" lIns="108000" rIns="108000" rtlCol="0" anchor="ctr">
              <a:spAutoFit/>
            </a:bodyPr>
            <a:lstStyle/>
            <a:p>
              <a:r>
                <a:rPr lang="en-US" altLang="ko-KR" sz="2800" b="1" u="sng" dirty="0">
                  <a:solidFill>
                    <a:schemeClr val="tx1">
                      <a:lumMod val="95000"/>
                      <a:lumOff val="5000"/>
                    </a:schemeClr>
                  </a:solidFill>
                  <a:cs typeface="Arial" pitchFamily="34" charset="0"/>
                </a:rPr>
                <a:t>Problem Statement</a:t>
              </a:r>
              <a:endParaRPr lang="ko-KR" altLang="en-US" sz="2800" b="1" u="sng" dirty="0">
                <a:solidFill>
                  <a:schemeClr val="tx1">
                    <a:lumMod val="95000"/>
                    <a:lumOff val="5000"/>
                  </a:schemeClr>
                </a:solidFill>
                <a:cs typeface="Arial" pitchFamily="34" charset="0"/>
              </a:endParaRPr>
            </a:p>
          </p:txBody>
        </p:sp>
        <p:sp>
          <p:nvSpPr>
            <p:cNvPr id="23" name="TextBox 22">
              <a:extLst>
                <a:ext uri="{FF2B5EF4-FFF2-40B4-BE49-F238E27FC236}">
                  <a16:creationId xmlns:a16="http://schemas.microsoft.com/office/drawing/2014/main" id="{021B50EE-05C1-4EFB-97CB-B1E47B6DCA41}"/>
                </a:ext>
              </a:extLst>
            </p:cNvPr>
            <p:cNvSpPr txBox="1"/>
            <p:nvPr/>
          </p:nvSpPr>
          <p:spPr>
            <a:xfrm>
              <a:off x="349618" y="1896776"/>
              <a:ext cx="981106" cy="728912"/>
            </a:xfrm>
            <a:prstGeom prst="rect">
              <a:avLst/>
            </a:prstGeom>
            <a:noFill/>
          </p:spPr>
          <p:txBody>
            <a:bodyPr wrap="square" lIns="108000" rIns="108000" rtlCol="0">
              <a:spAutoFit/>
            </a:bodyPr>
            <a:lstStyle/>
            <a:p>
              <a:pPr algn="ctr"/>
              <a:r>
                <a:rPr lang="en-US" altLang="ko-KR" sz="3200" b="1" dirty="0">
                  <a:solidFill>
                    <a:schemeClr val="tx1">
                      <a:lumMod val="95000"/>
                      <a:lumOff val="5000"/>
                    </a:schemeClr>
                  </a:solidFill>
                  <a:cs typeface="Arial" pitchFamily="34" charset="0"/>
                </a:rPr>
                <a:t>01</a:t>
              </a:r>
              <a:endParaRPr lang="ko-KR" altLang="en-US" sz="3200" b="1" dirty="0">
                <a:solidFill>
                  <a:schemeClr val="tx1">
                    <a:lumMod val="95000"/>
                    <a:lumOff val="5000"/>
                  </a:schemeClr>
                </a:solidFill>
                <a:cs typeface="Arial" pitchFamily="34" charset="0"/>
              </a:endParaRPr>
            </a:p>
          </p:txBody>
        </p:sp>
      </p:grpSp>
      <p:pic>
        <p:nvPicPr>
          <p:cNvPr id="5" name="Picture 4">
            <a:extLst>
              <a:ext uri="{FF2B5EF4-FFF2-40B4-BE49-F238E27FC236}">
                <a16:creationId xmlns:a16="http://schemas.microsoft.com/office/drawing/2014/main" id="{7CBCFF32-7E27-47C4-91F0-EAFF41F2AD99}"/>
              </a:ext>
            </a:extLst>
          </p:cNvPr>
          <p:cNvPicPr>
            <a:picLocks noChangeAspect="1"/>
          </p:cNvPicPr>
          <p:nvPr/>
        </p:nvPicPr>
        <p:blipFill>
          <a:blip r:embed="rId3"/>
          <a:stretch>
            <a:fillRect/>
          </a:stretch>
        </p:blipFill>
        <p:spPr>
          <a:xfrm>
            <a:off x="5233386" y="528748"/>
            <a:ext cx="6765781" cy="6385277"/>
          </a:xfrm>
          <a:prstGeom prst="rect">
            <a:avLst/>
          </a:prstGeom>
        </p:spPr>
      </p:pic>
    </p:spTree>
    <p:extLst>
      <p:ext uri="{BB962C8B-B14F-4D97-AF65-F5344CB8AC3E}">
        <p14:creationId xmlns:p14="http://schemas.microsoft.com/office/powerpoint/2010/main" val="89938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6531429" y="235132"/>
            <a:ext cx="5660571" cy="953588"/>
          </a:xfrm>
          <a:solidFill>
            <a:schemeClr val="accent1">
              <a:lumMod val="60000"/>
              <a:lumOff val="40000"/>
            </a:schemeClr>
          </a:solidFill>
        </p:spPr>
        <p:txBody>
          <a:bodyPr anchor="ctr">
            <a:normAutofit fontScale="90000"/>
          </a:bodyPr>
          <a:lstStyle/>
          <a:p>
            <a:r>
              <a:rPr lang="en-US" b="1" i="1" dirty="0">
                <a:solidFill>
                  <a:schemeClr val="tx1"/>
                </a:solidFill>
              </a:rPr>
              <a:t> making  learning,</a:t>
            </a:r>
            <a:br>
              <a:rPr lang="en-US" b="1" i="1" dirty="0">
                <a:solidFill>
                  <a:schemeClr val="tx1"/>
                </a:solidFill>
              </a:rPr>
            </a:br>
            <a:r>
              <a:rPr lang="en-US" b="1" i="1" dirty="0">
                <a:solidFill>
                  <a:schemeClr val="tx1"/>
                </a:solidFill>
              </a:rPr>
              <a:t>amazing  e – learning</a:t>
            </a:r>
            <a:br>
              <a:rPr lang="en-US" b="1" i="1" dirty="0">
                <a:solidFill>
                  <a:schemeClr val="tx1"/>
                </a:solidFill>
              </a:rPr>
            </a:br>
            <a:endParaRPr lang="en-US" b="1" i="1" dirty="0">
              <a:solidFill>
                <a:schemeClr val="tx1"/>
              </a:solidFill>
            </a:endParaRPr>
          </a:p>
        </p:txBody>
      </p:sp>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aphicFrame>
        <p:nvGraphicFramePr>
          <p:cNvPr id="8" name="Diagram 7"/>
          <p:cNvGraphicFramePr/>
          <p:nvPr>
            <p:extLst>
              <p:ext uri="{D42A27DB-BD31-4B8C-83A1-F6EECF244321}">
                <p14:modId xmlns:p14="http://schemas.microsoft.com/office/powerpoint/2010/main" val="3278487567"/>
              </p:ext>
            </p:extLst>
          </p:nvPr>
        </p:nvGraphicFramePr>
        <p:xfrm>
          <a:off x="6061167" y="1168658"/>
          <a:ext cx="6130832" cy="5689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a:blip r:embed="rId8"/>
          <a:stretch>
            <a:fillRect/>
          </a:stretch>
        </p:blipFill>
        <p:spPr>
          <a:xfrm>
            <a:off x="0" y="0"/>
            <a:ext cx="6165669" cy="6858000"/>
          </a:xfrm>
          <a:prstGeom prst="rect">
            <a:avLst/>
          </a:prstGeom>
        </p:spPr>
      </p:pic>
      <p:sp>
        <p:nvSpPr>
          <p:cNvPr id="11" name="TextBox 10"/>
          <p:cNvSpPr txBox="1"/>
          <p:nvPr/>
        </p:nvSpPr>
        <p:spPr>
          <a:xfrm>
            <a:off x="6130834" y="0"/>
            <a:ext cx="6061165" cy="1077218"/>
          </a:xfrm>
          <a:prstGeom prst="rect">
            <a:avLst/>
          </a:prstGeom>
          <a:solidFill>
            <a:schemeClr val="bg2">
              <a:lumMod val="50000"/>
            </a:schemeClr>
          </a:solid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en-US" sz="3200" b="1"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Book"/>
                <a:ea typeface="+mn-ea"/>
                <a:cs typeface="+mn-cs"/>
              </a:rPr>
              <a:t>Transforming  learning  into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Book"/>
                <a:ea typeface="+mn-ea"/>
                <a:cs typeface="+mn-cs"/>
              </a:rPr>
              <a:t>amazing  E – Learning  .</a:t>
            </a:r>
          </a:p>
        </p:txBody>
      </p:sp>
    </p:spTree>
    <p:extLst>
      <p:ext uri="{BB962C8B-B14F-4D97-AF65-F5344CB8AC3E}">
        <p14:creationId xmlns:p14="http://schemas.microsoft.com/office/powerpoint/2010/main" val="275676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456906" y="577049"/>
            <a:ext cx="2330684" cy="488204"/>
          </a:xfrm>
        </p:spPr>
        <p:txBody>
          <a:bodyPr>
            <a:normAutofit fontScale="90000"/>
          </a:bodyPr>
          <a:lstStyle/>
          <a:p>
            <a:r>
              <a:rPr lang="en-US" dirty="0">
                <a:solidFill>
                  <a:schemeClr val="accent1"/>
                </a:solidFill>
              </a:rPr>
              <a:t>our solution</a:t>
            </a:r>
          </a:p>
        </p:txBody>
      </p:sp>
      <p:sp>
        <p:nvSpPr>
          <p:cNvPr id="4" name="TextBox 3">
            <a:extLst>
              <a:ext uri="{FF2B5EF4-FFF2-40B4-BE49-F238E27FC236}">
                <a16:creationId xmlns:a16="http://schemas.microsoft.com/office/drawing/2014/main" id="{C9BD3EC8-D429-47C6-8610-AB35B0BC2A06}"/>
              </a:ext>
            </a:extLst>
          </p:cNvPr>
          <p:cNvSpPr txBox="1"/>
          <p:nvPr/>
        </p:nvSpPr>
        <p:spPr>
          <a:xfrm>
            <a:off x="6249880" y="821151"/>
            <a:ext cx="5805996" cy="584775"/>
          </a:xfrm>
          <a:prstGeom prst="rect">
            <a:avLst/>
          </a:prstGeom>
          <a:noFill/>
        </p:spPr>
        <p:txBody>
          <a:bodyPr wrap="square" rtlCol="0">
            <a:spAutoFit/>
          </a:bodyPr>
          <a:lstStyle/>
          <a:p>
            <a:r>
              <a:rPr lang="en-US" sz="3200" b="1" dirty="0">
                <a:solidFill>
                  <a:schemeClr val="tx1">
                    <a:lumMod val="50000"/>
                    <a:lumOff val="50000"/>
                  </a:schemeClr>
                </a:solidFill>
                <a:latin typeface="Cambria" panose="02040503050406030204" pitchFamily="18" charset="0"/>
                <a:ea typeface="Cambria" panose="02040503050406030204" pitchFamily="18" charset="0"/>
              </a:rPr>
              <a:t>Add Questions and Quizzes</a:t>
            </a:r>
            <a:endParaRPr lang="en-IN" sz="3200" b="1" dirty="0">
              <a:solidFill>
                <a:schemeClr val="tx1">
                  <a:lumMod val="50000"/>
                  <a:lumOff val="50000"/>
                </a:schemeClr>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87CAD121-0F33-4821-A0D6-FBB15CDD2D2B}"/>
              </a:ext>
            </a:extLst>
          </p:cNvPr>
          <p:cNvSpPr txBox="1"/>
          <p:nvPr/>
        </p:nvSpPr>
        <p:spPr>
          <a:xfrm>
            <a:off x="6249880" y="1473693"/>
            <a:ext cx="5619565" cy="5632311"/>
          </a:xfrm>
          <a:prstGeom prst="rect">
            <a:avLst/>
          </a:prstGeom>
          <a:noFill/>
        </p:spPr>
        <p:txBody>
          <a:bodyPr wrap="square" rtlCol="0">
            <a:spAutoFit/>
          </a:bodyPr>
          <a:lstStyle/>
          <a:p>
            <a:pPr algn="l"/>
            <a:r>
              <a:rPr lang="en-US" dirty="0"/>
              <a:t>We can make e-learning much better by giving questions to learners and solving their doubts. </a:t>
            </a:r>
          </a:p>
          <a:p>
            <a:pPr algn="l"/>
            <a:r>
              <a:rPr lang="en-US" dirty="0"/>
              <a:t>We can  add a variety of questions in our eLearning. This can serve multiple purposes:</a:t>
            </a:r>
          </a:p>
          <a:p>
            <a:pPr marL="342900" indent="-342900">
              <a:buClr>
                <a:schemeClr val="accent1"/>
              </a:buClr>
              <a:buSzPct val="100000"/>
              <a:buFont typeface="+mj-lt"/>
              <a:buAutoNum type="arabicParenR"/>
            </a:pPr>
            <a:r>
              <a:rPr lang="en-US" dirty="0"/>
              <a:t>Allows learners to test and validate their own knowledge</a:t>
            </a:r>
          </a:p>
          <a:p>
            <a:pPr marL="342900" indent="-342900">
              <a:buClr>
                <a:schemeClr val="accent1"/>
              </a:buClr>
              <a:buSzPct val="100000"/>
              <a:buFont typeface="+mj-lt"/>
              <a:buAutoNum type="arabicParenR"/>
            </a:pPr>
            <a:r>
              <a:rPr lang="en-US" dirty="0"/>
              <a:t>Allows the learner to reflect on the content and how they would apply the knowledge in real life</a:t>
            </a:r>
          </a:p>
          <a:p>
            <a:pPr marL="342900" indent="-342900">
              <a:buClr>
                <a:schemeClr val="accent1"/>
              </a:buClr>
              <a:buSzPct val="100000"/>
              <a:buFont typeface="+mj-lt"/>
              <a:buAutoNum type="arabicParenR"/>
            </a:pPr>
            <a:r>
              <a:rPr lang="en-US" dirty="0"/>
              <a:t>Another form of interactivity to get learners physically doing stuff with the screen can allow us to test their understanding and compliance</a:t>
            </a:r>
          </a:p>
          <a:p>
            <a:pPr>
              <a:buClr>
                <a:schemeClr val="accent1"/>
              </a:buClr>
              <a:buSzPct val="100000"/>
            </a:pPr>
            <a:r>
              <a:rPr lang="en-US" dirty="0"/>
              <a:t>Questions can be of 2 types :           </a:t>
            </a:r>
          </a:p>
          <a:p>
            <a:pPr marL="285750" indent="-285750">
              <a:buClr>
                <a:schemeClr val="accent1"/>
              </a:buClr>
              <a:buSzPct val="100000"/>
              <a:buFont typeface="Arial" panose="020B0604020202020204" pitchFamily="34" charset="0"/>
              <a:buChar char="•"/>
            </a:pPr>
            <a:r>
              <a:rPr lang="en-US" dirty="0"/>
              <a:t>Quiz</a:t>
            </a:r>
          </a:p>
          <a:p>
            <a:pPr marL="285750" indent="-285750">
              <a:buClr>
                <a:schemeClr val="accent1"/>
              </a:buClr>
              <a:buSzPct val="100000"/>
              <a:buFont typeface="Arial" panose="020B0604020202020204" pitchFamily="34" charset="0"/>
              <a:buChar char="•"/>
            </a:pPr>
            <a:r>
              <a:rPr lang="en-US" dirty="0"/>
              <a:t>Knowledge Check</a:t>
            </a:r>
          </a:p>
          <a:p>
            <a:pPr>
              <a:buNone/>
            </a:pPr>
            <a:r>
              <a:rPr lang="en-US" dirty="0"/>
              <a:t>Instead of giving multiple choice questions we can give</a:t>
            </a:r>
          </a:p>
          <a:p>
            <a:pPr>
              <a:buNone/>
            </a:pPr>
            <a:r>
              <a:rPr lang="en-US" dirty="0"/>
              <a:t>other type of questions such as drag and drop box,</a:t>
            </a:r>
          </a:p>
          <a:p>
            <a:pPr>
              <a:buNone/>
            </a:pPr>
            <a:r>
              <a:rPr lang="en-US" dirty="0"/>
              <a:t>hotspot, Likert Scale and more		</a:t>
            </a:r>
          </a:p>
          <a:p>
            <a:pPr>
              <a:buNone/>
            </a:pPr>
            <a:r>
              <a:rPr lang="en-US" dirty="0"/>
              <a:t>In this way we can make e learning better and</a:t>
            </a:r>
          </a:p>
          <a:p>
            <a:pPr>
              <a:buNone/>
            </a:pPr>
            <a:r>
              <a:rPr lang="en-US" dirty="0"/>
              <a:t>interesting.</a:t>
            </a:r>
          </a:p>
          <a:p>
            <a:pPr>
              <a:buClr>
                <a:schemeClr val="accent1"/>
              </a:buClr>
              <a:buSzPct val="100000"/>
            </a:pPr>
            <a:endParaRPr lang="en-IN" dirty="0"/>
          </a:p>
        </p:txBody>
      </p:sp>
      <p:pic>
        <p:nvPicPr>
          <p:cNvPr id="7" name="Picture 6">
            <a:extLst>
              <a:ext uri="{FF2B5EF4-FFF2-40B4-BE49-F238E27FC236}">
                <a16:creationId xmlns:a16="http://schemas.microsoft.com/office/drawing/2014/main" id="{E86980AA-0FDD-402F-A097-D4FCEBE8F470}"/>
              </a:ext>
            </a:extLst>
          </p:cNvPr>
          <p:cNvPicPr>
            <a:picLocks noChangeAspect="1"/>
          </p:cNvPicPr>
          <p:nvPr/>
        </p:nvPicPr>
        <p:blipFill>
          <a:blip r:embed="rId3"/>
          <a:stretch>
            <a:fillRect/>
          </a:stretch>
        </p:blipFill>
        <p:spPr>
          <a:xfrm>
            <a:off x="0" y="1065252"/>
            <a:ext cx="5681709" cy="5792747"/>
          </a:xfrm>
          <a:prstGeom prst="rect">
            <a:avLst/>
          </a:prstGeom>
        </p:spPr>
      </p:pic>
      <p:pic>
        <p:nvPicPr>
          <p:cNvPr id="9" name="Graphic 8" descr="Classroom">
            <a:extLst>
              <a:ext uri="{FF2B5EF4-FFF2-40B4-BE49-F238E27FC236}">
                <a16:creationId xmlns:a16="http://schemas.microsoft.com/office/drawing/2014/main" id="{1BEE696F-F51C-48F3-9CA4-6A948BE917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9550" y="72224"/>
            <a:ext cx="416326" cy="416326"/>
          </a:xfrm>
          <a:prstGeom prst="rect">
            <a:avLst/>
          </a:prstGeom>
        </p:spPr>
      </p:pic>
    </p:spTree>
    <p:extLst>
      <p:ext uri="{BB962C8B-B14F-4D97-AF65-F5344CB8AC3E}">
        <p14:creationId xmlns:p14="http://schemas.microsoft.com/office/powerpoint/2010/main" val="389794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456906" y="577049"/>
            <a:ext cx="2330684" cy="488204"/>
          </a:xfrm>
        </p:spPr>
        <p:txBody>
          <a:bodyPr>
            <a:normAutofit fontScale="90000"/>
          </a:bodyPr>
          <a:lstStyle/>
          <a:p>
            <a:r>
              <a:rPr lang="en-US" u="sng" dirty="0">
                <a:solidFill>
                  <a:schemeClr val="accent1"/>
                </a:solidFill>
              </a:rPr>
              <a:t>our</a:t>
            </a:r>
            <a:r>
              <a:rPr lang="en-US" dirty="0">
                <a:solidFill>
                  <a:schemeClr val="accent1"/>
                </a:solidFill>
              </a:rPr>
              <a:t> </a:t>
            </a:r>
            <a:r>
              <a:rPr lang="en-US" u="sng" dirty="0">
                <a:solidFill>
                  <a:schemeClr val="accent1"/>
                </a:solidFill>
              </a:rPr>
              <a:t>solution</a:t>
            </a:r>
          </a:p>
        </p:txBody>
      </p:sp>
      <p:sp>
        <p:nvSpPr>
          <p:cNvPr id="8" name="TextBox 7">
            <a:extLst>
              <a:ext uri="{FF2B5EF4-FFF2-40B4-BE49-F238E27FC236}">
                <a16:creationId xmlns:a16="http://schemas.microsoft.com/office/drawing/2014/main" id="{1A82010D-4614-443A-B43B-399D0C1FBC43}"/>
              </a:ext>
            </a:extLst>
          </p:cNvPr>
          <p:cNvSpPr txBox="1"/>
          <p:nvPr/>
        </p:nvSpPr>
        <p:spPr>
          <a:xfrm>
            <a:off x="5912528" y="532593"/>
            <a:ext cx="6279471" cy="1569660"/>
          </a:xfrm>
          <a:prstGeom prst="rect">
            <a:avLst/>
          </a:prstGeom>
          <a:noFill/>
        </p:spPr>
        <p:txBody>
          <a:bodyPr wrap="square" rtlCol="0">
            <a:spAutoFit/>
          </a:bodyPr>
          <a:lstStyle/>
          <a:p>
            <a:r>
              <a:rPr lang="en-US" sz="3200" b="0" i="0" dirty="0">
                <a:solidFill>
                  <a:srgbClr val="003366"/>
                </a:solidFill>
                <a:effectLst/>
                <a:latin typeface="futura-round"/>
              </a:rPr>
              <a:t>Convert Your PowerPoint Slides To HTML5</a:t>
            </a:r>
          </a:p>
          <a:p>
            <a:endParaRPr lang="en-IN" sz="3200" u="sng" dirty="0"/>
          </a:p>
        </p:txBody>
      </p:sp>
      <p:sp>
        <p:nvSpPr>
          <p:cNvPr id="9" name="TextBox 8">
            <a:extLst>
              <a:ext uri="{FF2B5EF4-FFF2-40B4-BE49-F238E27FC236}">
                <a16:creationId xmlns:a16="http://schemas.microsoft.com/office/drawing/2014/main" id="{3566C810-1024-4027-9FAC-B67451E40802}"/>
              </a:ext>
            </a:extLst>
          </p:cNvPr>
          <p:cNvSpPr txBox="1"/>
          <p:nvPr/>
        </p:nvSpPr>
        <p:spPr>
          <a:xfrm>
            <a:off x="5912528" y="1976467"/>
            <a:ext cx="6196614" cy="4247317"/>
          </a:xfrm>
          <a:prstGeom prst="rect">
            <a:avLst/>
          </a:prstGeom>
          <a:noFill/>
        </p:spPr>
        <p:txBody>
          <a:bodyPr wrap="square" rtlCol="0">
            <a:spAutoFit/>
          </a:bodyPr>
          <a:lstStyle/>
          <a:p>
            <a:r>
              <a:rPr lang="en-US" b="0" i="0" dirty="0">
                <a:effectLst/>
                <a:latin typeface="Lato"/>
              </a:rPr>
              <a:t>Our first example is to convert your PowerPoint presentation into an HTML5 file using a tool like </a:t>
            </a:r>
            <a:r>
              <a:rPr lang="en-US" dirty="0" err="1">
                <a:latin typeface="Lato"/>
              </a:rPr>
              <a:t>i</a:t>
            </a:r>
            <a:r>
              <a:rPr lang="en-US" b="0" i="0" dirty="0" err="1">
                <a:effectLst/>
                <a:latin typeface="Lato"/>
              </a:rPr>
              <a:t>Spring</a:t>
            </a:r>
            <a:r>
              <a:rPr lang="en-US" b="0" i="0" dirty="0">
                <a:effectLst/>
                <a:latin typeface="Lato"/>
              </a:rPr>
              <a:t>. You are able to create powerful and engaging slides in PowerPoint that can contain video, audio files, and animations. With the additional power of a tool like </a:t>
            </a:r>
            <a:r>
              <a:rPr lang="en-US" b="0" i="0" dirty="0" err="1">
                <a:effectLst/>
                <a:latin typeface="Lato"/>
              </a:rPr>
              <a:t>iSpring</a:t>
            </a:r>
            <a:r>
              <a:rPr lang="en-US" b="0" i="0" dirty="0">
                <a:effectLst/>
                <a:latin typeface="Lato"/>
              </a:rPr>
              <a:t>, you can rapidly turn your PowerPoint slides into eLearning. As an HTML5 file, learners can navigate through your stunning  presentation on their web browser on PC or on their mobile devices. </a:t>
            </a:r>
          </a:p>
          <a:p>
            <a:endParaRPr lang="en-US" dirty="0">
              <a:latin typeface="Lato"/>
            </a:endParaRPr>
          </a:p>
          <a:p>
            <a:r>
              <a:rPr lang="en-US" b="0" i="0" dirty="0">
                <a:effectLst/>
                <a:latin typeface="Lato"/>
              </a:rPr>
              <a:t>There’s a lot more to creating engaging eLearning that captivates your audience and actually teaches something, but this is a good first step to get you moving in the right direction. This technique can be really effective if you take some extra time to make you slides fun and interesting.</a:t>
            </a:r>
            <a:endParaRPr lang="en-IN" dirty="0"/>
          </a:p>
        </p:txBody>
      </p:sp>
      <p:pic>
        <p:nvPicPr>
          <p:cNvPr id="10" name="Graphic 9" descr="Classroom">
            <a:extLst>
              <a:ext uri="{FF2B5EF4-FFF2-40B4-BE49-F238E27FC236}">
                <a16:creationId xmlns:a16="http://schemas.microsoft.com/office/drawing/2014/main" id="{EE132FB2-D756-4B9F-B3AF-43A92C3775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9550" y="72224"/>
            <a:ext cx="416326" cy="416326"/>
          </a:xfrm>
          <a:prstGeom prst="rect">
            <a:avLst/>
          </a:prstGeom>
        </p:spPr>
      </p:pic>
      <p:pic>
        <p:nvPicPr>
          <p:cNvPr id="11" name="Picture 10">
            <a:extLst>
              <a:ext uri="{FF2B5EF4-FFF2-40B4-BE49-F238E27FC236}">
                <a16:creationId xmlns:a16="http://schemas.microsoft.com/office/drawing/2014/main" id="{799EF1AF-47CA-49A6-BAFA-E164BF4040BE}"/>
              </a:ext>
            </a:extLst>
          </p:cNvPr>
          <p:cNvPicPr>
            <a:picLocks noChangeAspect="1"/>
          </p:cNvPicPr>
          <p:nvPr/>
        </p:nvPicPr>
        <p:blipFill>
          <a:blip r:embed="rId7"/>
          <a:stretch>
            <a:fillRect/>
          </a:stretch>
        </p:blipFill>
        <p:spPr>
          <a:xfrm>
            <a:off x="10662436" y="1077123"/>
            <a:ext cx="1393440" cy="1025130"/>
          </a:xfrm>
          <a:prstGeom prst="rect">
            <a:avLst/>
          </a:prstGeom>
          <a:gradFill>
            <a:gsLst>
              <a:gs pos="37000">
                <a:srgbClr val="DCEDF9"/>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grpSp>
        <p:nvGrpSpPr>
          <p:cNvPr id="12" name="Group 11">
            <a:extLst>
              <a:ext uri="{FF2B5EF4-FFF2-40B4-BE49-F238E27FC236}">
                <a16:creationId xmlns:a16="http://schemas.microsoft.com/office/drawing/2014/main" id="{4FC8C018-EEE0-4EBD-8DB7-2BD5528AC1AF}"/>
              </a:ext>
            </a:extLst>
          </p:cNvPr>
          <p:cNvGrpSpPr/>
          <p:nvPr/>
        </p:nvGrpSpPr>
        <p:grpSpPr>
          <a:xfrm>
            <a:off x="3847340" y="5200978"/>
            <a:ext cx="5471757" cy="1456062"/>
            <a:chOff x="434509" y="3232290"/>
            <a:chExt cx="7866058" cy="3285899"/>
          </a:xfrm>
        </p:grpSpPr>
        <p:grpSp>
          <p:nvGrpSpPr>
            <p:cNvPr id="13" name="Group 12">
              <a:extLst>
                <a:ext uri="{FF2B5EF4-FFF2-40B4-BE49-F238E27FC236}">
                  <a16:creationId xmlns:a16="http://schemas.microsoft.com/office/drawing/2014/main" id="{4853CD91-56B7-431C-B55F-2BFB0EF13C7F}"/>
                </a:ext>
              </a:extLst>
            </p:cNvPr>
            <p:cNvGrpSpPr/>
            <p:nvPr/>
          </p:nvGrpSpPr>
          <p:grpSpPr>
            <a:xfrm>
              <a:off x="1228213" y="4040210"/>
              <a:ext cx="1808461" cy="1234920"/>
              <a:chOff x="3366914" y="2916559"/>
              <a:chExt cx="2424286" cy="1655441"/>
            </a:xfrm>
          </p:grpSpPr>
          <p:sp>
            <p:nvSpPr>
              <p:cNvPr id="28" name="Rectangle 27">
                <a:extLst>
                  <a:ext uri="{FF2B5EF4-FFF2-40B4-BE49-F238E27FC236}">
                    <a16:creationId xmlns:a16="http://schemas.microsoft.com/office/drawing/2014/main" id="{5C357B34-7E4F-491C-B058-F2B73B0B5E87}"/>
                  </a:ext>
                </a:extLst>
              </p:cNvPr>
              <p:cNvSpPr/>
              <p:nvPr/>
            </p:nvSpPr>
            <p:spPr>
              <a:xfrm>
                <a:off x="3366914" y="3203451"/>
                <a:ext cx="242428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9" name="Rectangle 28">
                <a:extLst>
                  <a:ext uri="{FF2B5EF4-FFF2-40B4-BE49-F238E27FC236}">
                    <a16:creationId xmlns:a16="http://schemas.microsoft.com/office/drawing/2014/main" id="{4D2D14D1-93FA-402F-9C5E-88DA4AA67684}"/>
                  </a:ext>
                </a:extLst>
              </p:cNvPr>
              <p:cNvSpPr/>
              <p:nvPr/>
            </p:nvSpPr>
            <p:spPr>
              <a:xfrm>
                <a:off x="3419872" y="3140968"/>
                <a:ext cx="230425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0" name="Rectangle 3">
                <a:extLst>
                  <a:ext uri="{FF2B5EF4-FFF2-40B4-BE49-F238E27FC236}">
                    <a16:creationId xmlns:a16="http://schemas.microsoft.com/office/drawing/2014/main" id="{295C9166-BD25-47B1-A14F-C0FDDCA4EBDE}"/>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1" name="Rectangle 3">
                <a:extLst>
                  <a:ext uri="{FF2B5EF4-FFF2-40B4-BE49-F238E27FC236}">
                    <a16:creationId xmlns:a16="http://schemas.microsoft.com/office/drawing/2014/main" id="{EB9EB5C6-D465-4E81-870E-E50B178159E4}"/>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2" name="Oval 7">
                <a:extLst>
                  <a:ext uri="{FF2B5EF4-FFF2-40B4-BE49-F238E27FC236}">
                    <a16:creationId xmlns:a16="http://schemas.microsoft.com/office/drawing/2014/main" id="{A3407722-DE9F-4FAE-9E89-0609F012F68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4"/>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grpSp>
        <p:grpSp>
          <p:nvGrpSpPr>
            <p:cNvPr id="14" name="Group 13">
              <a:extLst>
                <a:ext uri="{FF2B5EF4-FFF2-40B4-BE49-F238E27FC236}">
                  <a16:creationId xmlns:a16="http://schemas.microsoft.com/office/drawing/2014/main" id="{AD4A9FE6-50B7-4BF6-B5BC-7854A6C1FDC2}"/>
                </a:ext>
              </a:extLst>
            </p:cNvPr>
            <p:cNvGrpSpPr/>
            <p:nvPr/>
          </p:nvGrpSpPr>
          <p:grpSpPr>
            <a:xfrm>
              <a:off x="434509" y="3232290"/>
              <a:ext cx="7866058" cy="3285899"/>
              <a:chOff x="434509" y="3232290"/>
              <a:chExt cx="7866058" cy="3285899"/>
            </a:xfrm>
            <a:solidFill>
              <a:schemeClr val="accent2"/>
            </a:solidFill>
          </p:grpSpPr>
          <p:sp>
            <p:nvSpPr>
              <p:cNvPr id="15" name="Freeform: Shape 14">
                <a:extLst>
                  <a:ext uri="{FF2B5EF4-FFF2-40B4-BE49-F238E27FC236}">
                    <a16:creationId xmlns:a16="http://schemas.microsoft.com/office/drawing/2014/main" id="{852E1D91-2EE8-4E6E-B6A4-6AE0D341BFA6}"/>
                  </a:ext>
                </a:extLst>
              </p:cNvPr>
              <p:cNvSpPr/>
              <p:nvPr/>
            </p:nvSpPr>
            <p:spPr>
              <a:xfrm>
                <a:off x="434509" y="3232290"/>
                <a:ext cx="2986139" cy="3285899"/>
              </a:xfrm>
              <a:custGeom>
                <a:avLst/>
                <a:gdLst>
                  <a:gd name="connsiteX0" fmla="*/ 1711336 w 2986139"/>
                  <a:gd name="connsiteY0" fmla="*/ 2011 h 3285899"/>
                  <a:gd name="connsiteX1" fmla="*/ 2285809 w 2986139"/>
                  <a:gd name="connsiteY1" fmla="*/ 131475 h 3285899"/>
                  <a:gd name="connsiteX2" fmla="*/ 2864184 w 2986139"/>
                  <a:gd name="connsiteY2" fmla="*/ 653376 h 3285899"/>
                  <a:gd name="connsiteX3" fmla="*/ 2977619 w 2986139"/>
                  <a:gd name="connsiteY3" fmla="*/ 1032143 h 3285899"/>
                  <a:gd name="connsiteX4" fmla="*/ 2855421 w 2986139"/>
                  <a:gd name="connsiteY4" fmla="*/ 1795034 h 3285899"/>
                  <a:gd name="connsiteX5" fmla="*/ 2717643 w 2986139"/>
                  <a:gd name="connsiteY5" fmla="*/ 2017523 h 3285899"/>
                  <a:gd name="connsiteX6" fmla="*/ 2575970 w 2986139"/>
                  <a:gd name="connsiteY6" fmla="*/ 2268250 h 3285899"/>
                  <a:gd name="connsiteX7" fmla="*/ 2555036 w 2986139"/>
                  <a:gd name="connsiteY7" fmla="*/ 2384606 h 3285899"/>
                  <a:gd name="connsiteX8" fmla="*/ 2555036 w 2986139"/>
                  <a:gd name="connsiteY8" fmla="*/ 3090536 h 3285899"/>
                  <a:gd name="connsiteX9" fmla="*/ 2581812 w 2986139"/>
                  <a:gd name="connsiteY9" fmla="*/ 3117312 h 3285899"/>
                  <a:gd name="connsiteX10" fmla="*/ 2788723 w 2986139"/>
                  <a:gd name="connsiteY10" fmla="*/ 3116339 h 3285899"/>
                  <a:gd name="connsiteX11" fmla="*/ 2809170 w 2986139"/>
                  <a:gd name="connsiteY11" fmla="*/ 3136300 h 3285899"/>
                  <a:gd name="connsiteX12" fmla="*/ 2809170 w 2986139"/>
                  <a:gd name="connsiteY12" fmla="*/ 3197156 h 3285899"/>
                  <a:gd name="connsiteX13" fmla="*/ 2793104 w 2986139"/>
                  <a:gd name="connsiteY13" fmla="*/ 3214195 h 3285899"/>
                  <a:gd name="connsiteX14" fmla="*/ 2503430 w 2986139"/>
                  <a:gd name="connsiteY14" fmla="*/ 3214195 h 3285899"/>
                  <a:gd name="connsiteX15" fmla="*/ 2487364 w 2986139"/>
                  <a:gd name="connsiteY15" fmla="*/ 3192774 h 3285899"/>
                  <a:gd name="connsiteX16" fmla="*/ 2486390 w 2986139"/>
                  <a:gd name="connsiteY16" fmla="*/ 2411383 h 3285899"/>
                  <a:gd name="connsiteX17" fmla="*/ 2554549 w 2986139"/>
                  <a:gd name="connsiteY17" fmla="*/ 2149459 h 3285899"/>
                  <a:gd name="connsiteX18" fmla="*/ 2677721 w 2986139"/>
                  <a:gd name="connsiteY18" fmla="*/ 1957641 h 3285899"/>
                  <a:gd name="connsiteX19" fmla="*/ 2882197 w 2986139"/>
                  <a:gd name="connsiteY19" fmla="*/ 1492701 h 3285899"/>
                  <a:gd name="connsiteX20" fmla="*/ 2919685 w 2986139"/>
                  <a:gd name="connsiteY20" fmla="*/ 1189882 h 3285899"/>
                  <a:gd name="connsiteX21" fmla="*/ 2430403 w 2986139"/>
                  <a:gd name="connsiteY21" fmla="*/ 283371 h 3285899"/>
                  <a:gd name="connsiteX22" fmla="*/ 1883186 w 2986139"/>
                  <a:gd name="connsiteY22" fmla="*/ 88632 h 3285899"/>
                  <a:gd name="connsiteX23" fmla="*/ 1587669 w 2986139"/>
                  <a:gd name="connsiteY23" fmla="*/ 69645 h 3285899"/>
                  <a:gd name="connsiteX24" fmla="*/ 917280 w 2986139"/>
                  <a:gd name="connsiteY24" fmla="*/ 246858 h 3285899"/>
                  <a:gd name="connsiteX25" fmla="*/ 480577 w 2986139"/>
                  <a:gd name="connsiteY25" fmla="*/ 799917 h 3285899"/>
                  <a:gd name="connsiteX26" fmla="*/ 467919 w 2986139"/>
                  <a:gd name="connsiteY26" fmla="*/ 1060867 h 3285899"/>
                  <a:gd name="connsiteX27" fmla="*/ 442116 w 2986139"/>
                  <a:gd name="connsiteY27" fmla="*/ 1162131 h 3285899"/>
                  <a:gd name="connsiteX28" fmla="*/ 152441 w 2986139"/>
                  <a:gd name="connsiteY28" fmla="*/ 1525320 h 3285899"/>
                  <a:gd name="connsiteX29" fmla="*/ 77954 w 2986139"/>
                  <a:gd name="connsiteY29" fmla="*/ 1652874 h 3285899"/>
                  <a:gd name="connsiteX30" fmla="*/ 105704 w 2986139"/>
                  <a:gd name="connsiteY30" fmla="*/ 1730770 h 3285899"/>
                  <a:gd name="connsiteX31" fmla="*/ 228877 w 2986139"/>
                  <a:gd name="connsiteY31" fmla="*/ 1777994 h 3285899"/>
                  <a:gd name="connsiteX32" fmla="*/ 308233 w 2986139"/>
                  <a:gd name="connsiteY32" fmla="*/ 1906522 h 3285899"/>
                  <a:gd name="connsiteX33" fmla="*/ 248838 w 2986139"/>
                  <a:gd name="connsiteY33" fmla="*/ 2034563 h 3285899"/>
                  <a:gd name="connsiteX34" fmla="*/ 253219 w 2986139"/>
                  <a:gd name="connsiteY34" fmla="*/ 2075458 h 3285899"/>
                  <a:gd name="connsiteX35" fmla="*/ 294601 w 2986139"/>
                  <a:gd name="connsiteY35" fmla="*/ 2109051 h 3285899"/>
                  <a:gd name="connsiteX36" fmla="*/ 304338 w 2986139"/>
                  <a:gd name="connsiteY36" fmla="*/ 2186946 h 3285899"/>
                  <a:gd name="connsiteX37" fmla="*/ 272207 w 2986139"/>
                  <a:gd name="connsiteY37" fmla="*/ 2223460 h 3285899"/>
                  <a:gd name="connsiteX38" fmla="*/ 271719 w 2986139"/>
                  <a:gd name="connsiteY38" fmla="*/ 2255592 h 3285899"/>
                  <a:gd name="connsiteX39" fmla="*/ 315049 w 2986139"/>
                  <a:gd name="connsiteY39" fmla="*/ 2308171 h 3285899"/>
                  <a:gd name="connsiteX40" fmla="*/ 336470 w 2986139"/>
                  <a:gd name="connsiteY40" fmla="*/ 2448383 h 3285899"/>
                  <a:gd name="connsiteX41" fmla="*/ 294114 w 2986139"/>
                  <a:gd name="connsiteY41" fmla="*/ 2577398 h 3285899"/>
                  <a:gd name="connsiteX42" fmla="*/ 354484 w 2986139"/>
                  <a:gd name="connsiteY42" fmla="*/ 2746822 h 3285899"/>
                  <a:gd name="connsiteX43" fmla="*/ 525367 w 2986139"/>
                  <a:gd name="connsiteY43" fmla="*/ 2809138 h 3285899"/>
                  <a:gd name="connsiteX44" fmla="*/ 777554 w 2986139"/>
                  <a:gd name="connsiteY44" fmla="*/ 2805243 h 3285899"/>
                  <a:gd name="connsiteX45" fmla="*/ 905595 w 2986139"/>
                  <a:gd name="connsiteY45" fmla="*/ 2812546 h 3285899"/>
                  <a:gd name="connsiteX46" fmla="*/ 1035097 w 2986139"/>
                  <a:gd name="connsiteY46" fmla="*/ 2932797 h 3285899"/>
                  <a:gd name="connsiteX47" fmla="*/ 1076965 w 2986139"/>
                  <a:gd name="connsiteY47" fmla="*/ 3141655 h 3285899"/>
                  <a:gd name="connsiteX48" fmla="*/ 1161677 w 2986139"/>
                  <a:gd name="connsiteY48" fmla="*/ 3217603 h 3285899"/>
                  <a:gd name="connsiteX49" fmla="*/ 1414049 w 2986139"/>
                  <a:gd name="connsiteY49" fmla="*/ 3216893 h 3285899"/>
                  <a:gd name="connsiteX50" fmla="*/ 1493069 w 2986139"/>
                  <a:gd name="connsiteY50" fmla="*/ 3216522 h 3285899"/>
                  <a:gd name="connsiteX51" fmla="*/ 1493069 w 2986139"/>
                  <a:gd name="connsiteY51" fmla="*/ 3285899 h 3285899"/>
                  <a:gd name="connsiteX52" fmla="*/ 1145611 w 2986139"/>
                  <a:gd name="connsiteY52" fmla="*/ 3284788 h 3285899"/>
                  <a:gd name="connsiteX53" fmla="*/ 1006373 w 2986139"/>
                  <a:gd name="connsiteY53" fmla="*/ 3147010 h 3285899"/>
                  <a:gd name="connsiteX54" fmla="*/ 964991 w 2986139"/>
                  <a:gd name="connsiteY54" fmla="*/ 2943021 h 3285899"/>
                  <a:gd name="connsiteX55" fmla="*/ 872003 w 2986139"/>
                  <a:gd name="connsiteY55" fmla="*/ 2876809 h 3285899"/>
                  <a:gd name="connsiteX56" fmla="*/ 689921 w 2986139"/>
                  <a:gd name="connsiteY56" fmla="*/ 2880217 h 3285899"/>
                  <a:gd name="connsiteX57" fmla="*/ 392458 w 2986139"/>
                  <a:gd name="connsiteY57" fmla="*/ 2848085 h 3285899"/>
                  <a:gd name="connsiteX58" fmla="*/ 260035 w 2986139"/>
                  <a:gd name="connsiteY58" fmla="*/ 2752176 h 3285899"/>
                  <a:gd name="connsiteX59" fmla="*/ 224495 w 2986139"/>
                  <a:gd name="connsiteY59" fmla="*/ 2565227 h 3285899"/>
                  <a:gd name="connsiteX60" fmla="*/ 268312 w 2986139"/>
                  <a:gd name="connsiteY60" fmla="*/ 2428910 h 3285899"/>
                  <a:gd name="connsiteX61" fmla="*/ 255167 w 2986139"/>
                  <a:gd name="connsiteY61" fmla="*/ 2344685 h 3285899"/>
                  <a:gd name="connsiteX62" fmla="*/ 216219 w 2986139"/>
                  <a:gd name="connsiteY62" fmla="*/ 2297947 h 3285899"/>
                  <a:gd name="connsiteX63" fmla="*/ 212324 w 2986139"/>
                  <a:gd name="connsiteY63" fmla="*/ 2184025 h 3285899"/>
                  <a:gd name="connsiteX64" fmla="*/ 235206 w 2986139"/>
                  <a:gd name="connsiteY64" fmla="*/ 2154814 h 3285899"/>
                  <a:gd name="connsiteX65" fmla="*/ 209403 w 2986139"/>
                  <a:gd name="connsiteY65" fmla="*/ 2130958 h 3285899"/>
                  <a:gd name="connsiteX66" fmla="*/ 193824 w 2986139"/>
                  <a:gd name="connsiteY66" fmla="*/ 1991234 h 3285899"/>
                  <a:gd name="connsiteX67" fmla="*/ 243969 w 2986139"/>
                  <a:gd name="connsiteY67" fmla="*/ 1871956 h 3285899"/>
                  <a:gd name="connsiteX68" fmla="*/ 234232 w 2986139"/>
                  <a:gd name="connsiteY68" fmla="*/ 1851021 h 3285899"/>
                  <a:gd name="connsiteX69" fmla="*/ 213297 w 2986139"/>
                  <a:gd name="connsiteY69" fmla="*/ 1845179 h 3285899"/>
                  <a:gd name="connsiteX70" fmla="*/ 65782 w 2986139"/>
                  <a:gd name="connsiteY70" fmla="*/ 1788218 h 3285899"/>
                  <a:gd name="connsiteX71" fmla="*/ 10769 w 2986139"/>
                  <a:gd name="connsiteY71" fmla="*/ 1627071 h 3285899"/>
                  <a:gd name="connsiteX72" fmla="*/ 127126 w 2986139"/>
                  <a:gd name="connsiteY72" fmla="*/ 1440122 h 3285899"/>
                  <a:gd name="connsiteX73" fmla="*/ 389536 w 2986139"/>
                  <a:gd name="connsiteY73" fmla="*/ 1111500 h 3285899"/>
                  <a:gd name="connsiteX74" fmla="*/ 398787 w 2986139"/>
                  <a:gd name="connsiteY74" fmla="*/ 1078394 h 3285899"/>
                  <a:gd name="connsiteX75" fmla="*/ 459643 w 2986139"/>
                  <a:gd name="connsiteY75" fmla="*/ 654836 h 3285899"/>
                  <a:gd name="connsiteX76" fmla="*/ 1142690 w 2986139"/>
                  <a:gd name="connsiteY76" fmla="*/ 68671 h 3285899"/>
                  <a:gd name="connsiteX77" fmla="*/ 1512208 w 2986139"/>
                  <a:gd name="connsiteY77" fmla="*/ 3434 h 3285899"/>
                  <a:gd name="connsiteX78" fmla="*/ 1711336 w 2986139"/>
                  <a:gd name="connsiteY78" fmla="*/ 2011 h 328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86139" h="3285899">
                    <a:moveTo>
                      <a:pt x="1711336" y="2011"/>
                    </a:moveTo>
                    <a:cubicBezTo>
                      <a:pt x="1908715" y="11345"/>
                      <a:pt x="2100685" y="53335"/>
                      <a:pt x="2285809" y="131475"/>
                    </a:cubicBezTo>
                    <a:cubicBezTo>
                      <a:pt x="2537996" y="238581"/>
                      <a:pt x="2736143" y="408004"/>
                      <a:pt x="2864184" y="653376"/>
                    </a:cubicBezTo>
                    <a:cubicBezTo>
                      <a:pt x="2926014" y="772166"/>
                      <a:pt x="2962528" y="899234"/>
                      <a:pt x="2977619" y="1032143"/>
                    </a:cubicBezTo>
                    <a:cubicBezTo>
                      <a:pt x="3007318" y="1297475"/>
                      <a:pt x="2957659" y="1550636"/>
                      <a:pt x="2855421" y="1795034"/>
                    </a:cubicBezTo>
                    <a:cubicBezTo>
                      <a:pt x="2821828" y="1876337"/>
                      <a:pt x="2767301" y="1945470"/>
                      <a:pt x="2717643" y="2017523"/>
                    </a:cubicBezTo>
                    <a:cubicBezTo>
                      <a:pt x="2662629" y="2096879"/>
                      <a:pt x="2608102" y="2176236"/>
                      <a:pt x="2575970" y="2268250"/>
                    </a:cubicBezTo>
                    <a:cubicBezTo>
                      <a:pt x="2561852" y="2305737"/>
                      <a:pt x="2555036" y="2344198"/>
                      <a:pt x="2555036" y="2384606"/>
                    </a:cubicBezTo>
                    <a:cubicBezTo>
                      <a:pt x="2556009" y="2619754"/>
                      <a:pt x="2556009" y="2855388"/>
                      <a:pt x="2555036" y="3090536"/>
                    </a:cubicBezTo>
                    <a:cubicBezTo>
                      <a:pt x="2555036" y="3112444"/>
                      <a:pt x="2560391" y="3117800"/>
                      <a:pt x="2581812" y="3117312"/>
                    </a:cubicBezTo>
                    <a:cubicBezTo>
                      <a:pt x="2650945" y="3115852"/>
                      <a:pt x="2719590" y="3117312"/>
                      <a:pt x="2788723" y="3116339"/>
                    </a:cubicBezTo>
                    <a:cubicBezTo>
                      <a:pt x="2804302" y="3115852"/>
                      <a:pt x="2810144" y="3119746"/>
                      <a:pt x="2809170" y="3136300"/>
                    </a:cubicBezTo>
                    <a:cubicBezTo>
                      <a:pt x="2807710" y="3156747"/>
                      <a:pt x="2808197" y="3176708"/>
                      <a:pt x="2809170" y="3197156"/>
                    </a:cubicBezTo>
                    <a:cubicBezTo>
                      <a:pt x="2809657" y="3209813"/>
                      <a:pt x="2806250" y="3214195"/>
                      <a:pt x="2793104" y="3214195"/>
                    </a:cubicBezTo>
                    <a:cubicBezTo>
                      <a:pt x="2696709" y="3213708"/>
                      <a:pt x="2599826" y="3213222"/>
                      <a:pt x="2503430" y="3214195"/>
                    </a:cubicBezTo>
                    <a:cubicBezTo>
                      <a:pt x="2484930" y="3214682"/>
                      <a:pt x="2487364" y="3203971"/>
                      <a:pt x="2487364" y="3192774"/>
                    </a:cubicBezTo>
                    <a:cubicBezTo>
                      <a:pt x="2487364" y="3051588"/>
                      <a:pt x="2490772" y="2530661"/>
                      <a:pt x="2486390" y="2411383"/>
                    </a:cubicBezTo>
                    <a:cubicBezTo>
                      <a:pt x="2482982" y="2315961"/>
                      <a:pt x="2511706" y="2231736"/>
                      <a:pt x="2554549" y="2149459"/>
                    </a:cubicBezTo>
                    <a:cubicBezTo>
                      <a:pt x="2589602" y="2081787"/>
                      <a:pt x="2630984" y="2017523"/>
                      <a:pt x="2677721" y="1957641"/>
                    </a:cubicBezTo>
                    <a:cubicBezTo>
                      <a:pt x="2785802" y="1819376"/>
                      <a:pt x="2843250" y="1660664"/>
                      <a:pt x="2882197" y="1492701"/>
                    </a:cubicBezTo>
                    <a:cubicBezTo>
                      <a:pt x="2905566" y="1392897"/>
                      <a:pt x="2920172" y="1292119"/>
                      <a:pt x="2919685" y="1189882"/>
                    </a:cubicBezTo>
                    <a:cubicBezTo>
                      <a:pt x="2917250" y="801378"/>
                      <a:pt x="2759999" y="495150"/>
                      <a:pt x="2430403" y="283371"/>
                    </a:cubicBezTo>
                    <a:cubicBezTo>
                      <a:pt x="2263414" y="176265"/>
                      <a:pt x="2078412" y="117356"/>
                      <a:pt x="1883186" y="88632"/>
                    </a:cubicBezTo>
                    <a:cubicBezTo>
                      <a:pt x="1785329" y="74027"/>
                      <a:pt x="1686499" y="67211"/>
                      <a:pt x="1587669" y="69645"/>
                    </a:cubicBezTo>
                    <a:cubicBezTo>
                      <a:pt x="1350087" y="75487"/>
                      <a:pt x="1122729" y="121251"/>
                      <a:pt x="917280" y="246858"/>
                    </a:cubicBezTo>
                    <a:cubicBezTo>
                      <a:pt x="704041" y="376846"/>
                      <a:pt x="553117" y="557954"/>
                      <a:pt x="480577" y="799917"/>
                    </a:cubicBezTo>
                    <a:cubicBezTo>
                      <a:pt x="454774" y="885602"/>
                      <a:pt x="445524" y="972748"/>
                      <a:pt x="467919" y="1060867"/>
                    </a:cubicBezTo>
                    <a:cubicBezTo>
                      <a:pt x="477656" y="1099815"/>
                      <a:pt x="466458" y="1131947"/>
                      <a:pt x="442116" y="1162131"/>
                    </a:cubicBezTo>
                    <a:cubicBezTo>
                      <a:pt x="345233" y="1282870"/>
                      <a:pt x="248351" y="1403608"/>
                      <a:pt x="152441" y="1525320"/>
                    </a:cubicBezTo>
                    <a:cubicBezTo>
                      <a:pt x="121770" y="1564268"/>
                      <a:pt x="94020" y="1605163"/>
                      <a:pt x="77954" y="1652874"/>
                    </a:cubicBezTo>
                    <a:cubicBezTo>
                      <a:pt x="65296" y="1690848"/>
                      <a:pt x="72112" y="1709835"/>
                      <a:pt x="105704" y="1730770"/>
                    </a:cubicBezTo>
                    <a:cubicBezTo>
                      <a:pt x="143678" y="1754139"/>
                      <a:pt x="182626" y="1772639"/>
                      <a:pt x="228877" y="1777994"/>
                    </a:cubicBezTo>
                    <a:cubicBezTo>
                      <a:pt x="302877" y="1786271"/>
                      <a:pt x="330628" y="1835929"/>
                      <a:pt x="308233" y="1906522"/>
                    </a:cubicBezTo>
                    <a:cubicBezTo>
                      <a:pt x="293628" y="1951799"/>
                      <a:pt x="283404" y="1998049"/>
                      <a:pt x="248838" y="2034563"/>
                    </a:cubicBezTo>
                    <a:cubicBezTo>
                      <a:pt x="236180" y="2047707"/>
                      <a:pt x="240074" y="2063773"/>
                      <a:pt x="253219" y="2075458"/>
                    </a:cubicBezTo>
                    <a:cubicBezTo>
                      <a:pt x="266364" y="2087142"/>
                      <a:pt x="280970" y="2097853"/>
                      <a:pt x="294601" y="2109051"/>
                    </a:cubicBezTo>
                    <a:cubicBezTo>
                      <a:pt x="323812" y="2132906"/>
                      <a:pt x="326733" y="2156761"/>
                      <a:pt x="304338" y="2186946"/>
                    </a:cubicBezTo>
                    <a:cubicBezTo>
                      <a:pt x="294601" y="2200091"/>
                      <a:pt x="283890" y="2212262"/>
                      <a:pt x="272207" y="2223460"/>
                    </a:cubicBezTo>
                    <a:cubicBezTo>
                      <a:pt x="260035" y="2234657"/>
                      <a:pt x="260522" y="2243420"/>
                      <a:pt x="271719" y="2255592"/>
                    </a:cubicBezTo>
                    <a:cubicBezTo>
                      <a:pt x="287299" y="2272144"/>
                      <a:pt x="301417" y="2290158"/>
                      <a:pt x="315049" y="2308171"/>
                    </a:cubicBezTo>
                    <a:cubicBezTo>
                      <a:pt x="347181" y="2351014"/>
                      <a:pt x="353023" y="2397751"/>
                      <a:pt x="336470" y="2448383"/>
                    </a:cubicBezTo>
                    <a:cubicBezTo>
                      <a:pt x="322838" y="2491713"/>
                      <a:pt x="307746" y="2534068"/>
                      <a:pt x="294114" y="2577398"/>
                    </a:cubicBezTo>
                    <a:cubicBezTo>
                      <a:pt x="270746" y="2650425"/>
                      <a:pt x="298496" y="2703492"/>
                      <a:pt x="354484" y="2746822"/>
                    </a:cubicBezTo>
                    <a:cubicBezTo>
                      <a:pt x="404629" y="2785769"/>
                      <a:pt x="463538" y="2801835"/>
                      <a:pt x="525367" y="2809138"/>
                    </a:cubicBezTo>
                    <a:cubicBezTo>
                      <a:pt x="609592" y="2818875"/>
                      <a:pt x="693329" y="2809624"/>
                      <a:pt x="777554" y="2805243"/>
                    </a:cubicBezTo>
                    <a:cubicBezTo>
                      <a:pt x="820397" y="2802809"/>
                      <a:pt x="863240" y="2803783"/>
                      <a:pt x="905595" y="2812546"/>
                    </a:cubicBezTo>
                    <a:cubicBezTo>
                      <a:pt x="973754" y="2826178"/>
                      <a:pt x="1015136" y="2868046"/>
                      <a:pt x="1035097" y="2932797"/>
                    </a:cubicBezTo>
                    <a:cubicBezTo>
                      <a:pt x="1056031" y="3000956"/>
                      <a:pt x="1072097" y="3070088"/>
                      <a:pt x="1076965" y="3141655"/>
                    </a:cubicBezTo>
                    <a:cubicBezTo>
                      <a:pt x="1080374" y="3200076"/>
                      <a:pt x="1101795" y="3217116"/>
                      <a:pt x="1161677" y="3217603"/>
                    </a:cubicBezTo>
                    <a:cubicBezTo>
                      <a:pt x="1191801" y="3217786"/>
                      <a:pt x="1295659" y="3217420"/>
                      <a:pt x="1414049" y="3216893"/>
                    </a:cubicBezTo>
                    <a:lnTo>
                      <a:pt x="1493069" y="3216522"/>
                    </a:lnTo>
                    <a:lnTo>
                      <a:pt x="1493069" y="3285899"/>
                    </a:lnTo>
                    <a:lnTo>
                      <a:pt x="1145611" y="3284788"/>
                    </a:lnTo>
                    <a:cubicBezTo>
                      <a:pt x="1075505" y="3284788"/>
                      <a:pt x="1005886" y="3246814"/>
                      <a:pt x="1006373" y="3147010"/>
                    </a:cubicBezTo>
                    <a:cubicBezTo>
                      <a:pt x="1006860" y="3075930"/>
                      <a:pt x="985438" y="3009232"/>
                      <a:pt x="964991" y="2943021"/>
                    </a:cubicBezTo>
                    <a:cubicBezTo>
                      <a:pt x="951359" y="2899205"/>
                      <a:pt x="915332" y="2881191"/>
                      <a:pt x="872003" y="2876809"/>
                    </a:cubicBezTo>
                    <a:cubicBezTo>
                      <a:pt x="811147" y="2870968"/>
                      <a:pt x="750777" y="2878270"/>
                      <a:pt x="689921" y="2880217"/>
                    </a:cubicBezTo>
                    <a:cubicBezTo>
                      <a:pt x="589144" y="2883625"/>
                      <a:pt x="488853" y="2886060"/>
                      <a:pt x="392458" y="2848085"/>
                    </a:cubicBezTo>
                    <a:cubicBezTo>
                      <a:pt x="339878" y="2827638"/>
                      <a:pt x="296548" y="2794532"/>
                      <a:pt x="260035" y="2752176"/>
                    </a:cubicBezTo>
                    <a:cubicBezTo>
                      <a:pt x="211837" y="2696676"/>
                      <a:pt x="206482" y="2632899"/>
                      <a:pt x="224495" y="2565227"/>
                    </a:cubicBezTo>
                    <a:cubicBezTo>
                      <a:pt x="236666" y="2518976"/>
                      <a:pt x="251758" y="2473700"/>
                      <a:pt x="268312" y="2428910"/>
                    </a:cubicBezTo>
                    <a:cubicBezTo>
                      <a:pt x="280482" y="2397264"/>
                      <a:pt x="275127" y="2370001"/>
                      <a:pt x="255167" y="2344685"/>
                    </a:cubicBezTo>
                    <a:cubicBezTo>
                      <a:pt x="242509" y="2328619"/>
                      <a:pt x="229851" y="2313040"/>
                      <a:pt x="216219" y="2297947"/>
                    </a:cubicBezTo>
                    <a:cubicBezTo>
                      <a:pt x="179219" y="2256566"/>
                      <a:pt x="178245" y="2227354"/>
                      <a:pt x="212324" y="2184025"/>
                    </a:cubicBezTo>
                    <a:cubicBezTo>
                      <a:pt x="220114" y="2174288"/>
                      <a:pt x="237153" y="2166498"/>
                      <a:pt x="235206" y="2154814"/>
                    </a:cubicBezTo>
                    <a:cubicBezTo>
                      <a:pt x="234232" y="2145564"/>
                      <a:pt x="218166" y="2139235"/>
                      <a:pt x="209403" y="2130958"/>
                    </a:cubicBezTo>
                    <a:cubicBezTo>
                      <a:pt x="162665" y="2088603"/>
                      <a:pt x="154876" y="2039918"/>
                      <a:pt x="193824" y="1991234"/>
                    </a:cubicBezTo>
                    <a:cubicBezTo>
                      <a:pt x="222548" y="1955207"/>
                      <a:pt x="228390" y="1911877"/>
                      <a:pt x="243969" y="1871956"/>
                    </a:cubicBezTo>
                    <a:cubicBezTo>
                      <a:pt x="248351" y="1861245"/>
                      <a:pt x="243969" y="1854916"/>
                      <a:pt x="234232" y="1851021"/>
                    </a:cubicBezTo>
                    <a:cubicBezTo>
                      <a:pt x="227416" y="1848587"/>
                      <a:pt x="220114" y="1845666"/>
                      <a:pt x="213297" y="1845179"/>
                    </a:cubicBezTo>
                    <a:cubicBezTo>
                      <a:pt x="157797" y="1842745"/>
                      <a:pt x="111060" y="1816942"/>
                      <a:pt x="65782" y="1788218"/>
                    </a:cubicBezTo>
                    <a:cubicBezTo>
                      <a:pt x="3953" y="1748783"/>
                      <a:pt x="-14061" y="1695717"/>
                      <a:pt x="10769" y="1627071"/>
                    </a:cubicBezTo>
                    <a:cubicBezTo>
                      <a:pt x="36085" y="1556478"/>
                      <a:pt x="81848" y="1498056"/>
                      <a:pt x="127126" y="1440122"/>
                    </a:cubicBezTo>
                    <a:cubicBezTo>
                      <a:pt x="213297" y="1329607"/>
                      <a:pt x="306285" y="1224448"/>
                      <a:pt x="389536" y="1111500"/>
                    </a:cubicBezTo>
                    <a:cubicBezTo>
                      <a:pt x="397326" y="1101275"/>
                      <a:pt x="402194" y="1092025"/>
                      <a:pt x="398787" y="1078394"/>
                    </a:cubicBezTo>
                    <a:cubicBezTo>
                      <a:pt x="360326" y="928932"/>
                      <a:pt x="396839" y="789206"/>
                      <a:pt x="459643" y="654836"/>
                    </a:cubicBezTo>
                    <a:cubicBezTo>
                      <a:pt x="598394" y="356398"/>
                      <a:pt x="832568" y="167988"/>
                      <a:pt x="1142690" y="68671"/>
                    </a:cubicBezTo>
                    <a:cubicBezTo>
                      <a:pt x="1262941" y="30210"/>
                      <a:pt x="1386601" y="10736"/>
                      <a:pt x="1512208" y="3434"/>
                    </a:cubicBezTo>
                    <a:cubicBezTo>
                      <a:pt x="1579150" y="-583"/>
                      <a:pt x="1645544" y="-1100"/>
                      <a:pt x="1711336" y="2011"/>
                    </a:cubicBezTo>
                    <a:close/>
                  </a:path>
                </a:pathLst>
              </a:custGeom>
              <a:grpFill/>
              <a:ln w="754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 name="Freeform: Shape 15">
                <a:extLst>
                  <a:ext uri="{FF2B5EF4-FFF2-40B4-BE49-F238E27FC236}">
                    <a16:creationId xmlns:a16="http://schemas.microsoft.com/office/drawing/2014/main" id="{F74618BE-C381-4206-910D-C587126DD0B0}"/>
                  </a:ext>
                </a:extLst>
              </p:cNvPr>
              <p:cNvSpPr/>
              <p:nvPr/>
            </p:nvSpPr>
            <p:spPr>
              <a:xfrm>
                <a:off x="1984565" y="5435937"/>
                <a:ext cx="302819" cy="590546"/>
              </a:xfrm>
              <a:custGeom>
                <a:avLst/>
                <a:gdLst>
                  <a:gd name="connsiteX0" fmla="*/ 433812 w 469271"/>
                  <a:gd name="connsiteY0" fmla="*/ 340259 h 915154"/>
                  <a:gd name="connsiteX1" fmla="*/ 428531 w 469271"/>
                  <a:gd name="connsiteY1" fmla="*/ 340259 h 915154"/>
                  <a:gd name="connsiteX2" fmla="*/ 428531 w 469271"/>
                  <a:gd name="connsiteY2" fmla="*/ 20370 h 915154"/>
                  <a:gd name="connsiteX3" fmla="*/ 408160 w 469271"/>
                  <a:gd name="connsiteY3" fmla="*/ 0 h 915154"/>
                  <a:gd name="connsiteX4" fmla="*/ 70164 w 469271"/>
                  <a:gd name="connsiteY4" fmla="*/ 0 h 915154"/>
                  <a:gd name="connsiteX5" fmla="*/ 49794 w 469271"/>
                  <a:gd name="connsiteY5" fmla="*/ 20370 h 915154"/>
                  <a:gd name="connsiteX6" fmla="*/ 49794 w 469271"/>
                  <a:gd name="connsiteY6" fmla="*/ 340259 h 915154"/>
                  <a:gd name="connsiteX7" fmla="*/ 34705 w 469271"/>
                  <a:gd name="connsiteY7" fmla="*/ 340259 h 915154"/>
                  <a:gd name="connsiteX8" fmla="*/ 0 w 469271"/>
                  <a:gd name="connsiteY8" fmla="*/ 374964 h 915154"/>
                  <a:gd name="connsiteX9" fmla="*/ 0 w 469271"/>
                  <a:gd name="connsiteY9" fmla="*/ 880449 h 915154"/>
                  <a:gd name="connsiteX10" fmla="*/ 34705 w 469271"/>
                  <a:gd name="connsiteY10" fmla="*/ 915155 h 915154"/>
                  <a:gd name="connsiteX11" fmla="*/ 434566 w 469271"/>
                  <a:gd name="connsiteY11" fmla="*/ 915155 h 915154"/>
                  <a:gd name="connsiteX12" fmla="*/ 469271 w 469271"/>
                  <a:gd name="connsiteY12" fmla="*/ 880449 h 915154"/>
                  <a:gd name="connsiteX13" fmla="*/ 469271 w 469271"/>
                  <a:gd name="connsiteY13" fmla="*/ 374964 h 915154"/>
                  <a:gd name="connsiteX14" fmla="*/ 433812 w 469271"/>
                  <a:gd name="connsiteY14" fmla="*/ 340259 h 9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271" h="915154">
                    <a:moveTo>
                      <a:pt x="433812" y="340259"/>
                    </a:moveTo>
                    <a:lnTo>
                      <a:pt x="428531" y="340259"/>
                    </a:lnTo>
                    <a:lnTo>
                      <a:pt x="428531" y="20370"/>
                    </a:lnTo>
                    <a:cubicBezTo>
                      <a:pt x="428531" y="9054"/>
                      <a:pt x="419477" y="0"/>
                      <a:pt x="408160" y="0"/>
                    </a:cubicBezTo>
                    <a:lnTo>
                      <a:pt x="70164" y="0"/>
                    </a:lnTo>
                    <a:cubicBezTo>
                      <a:pt x="58847" y="0"/>
                      <a:pt x="49794" y="9054"/>
                      <a:pt x="49794" y="20370"/>
                    </a:cubicBezTo>
                    <a:lnTo>
                      <a:pt x="49794" y="340259"/>
                    </a:lnTo>
                    <a:lnTo>
                      <a:pt x="34705" y="340259"/>
                    </a:lnTo>
                    <a:cubicBezTo>
                      <a:pt x="15089" y="340259"/>
                      <a:pt x="0" y="356103"/>
                      <a:pt x="0" y="374964"/>
                    </a:cubicBezTo>
                    <a:lnTo>
                      <a:pt x="0" y="880449"/>
                    </a:lnTo>
                    <a:cubicBezTo>
                      <a:pt x="0" y="900065"/>
                      <a:pt x="15843" y="915155"/>
                      <a:pt x="34705" y="915155"/>
                    </a:cubicBezTo>
                    <a:lnTo>
                      <a:pt x="434566" y="915155"/>
                    </a:lnTo>
                    <a:cubicBezTo>
                      <a:pt x="454182" y="915155"/>
                      <a:pt x="469271" y="899311"/>
                      <a:pt x="469271" y="880449"/>
                    </a:cubicBezTo>
                    <a:lnTo>
                      <a:pt x="469271" y="374964"/>
                    </a:lnTo>
                    <a:cubicBezTo>
                      <a:pt x="468517" y="356103"/>
                      <a:pt x="452673" y="340259"/>
                      <a:pt x="433812" y="340259"/>
                    </a:cubicBezTo>
                    <a:close/>
                  </a:path>
                </a:pathLst>
              </a:custGeom>
              <a:grpFill/>
              <a:ln w="75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D014ADFB-1612-420E-AADF-F27F5EE4FC59}"/>
                  </a:ext>
                </a:extLst>
              </p:cNvPr>
              <p:cNvSpPr/>
              <p:nvPr/>
            </p:nvSpPr>
            <p:spPr>
              <a:xfrm>
                <a:off x="7430570" y="5852483"/>
                <a:ext cx="869997" cy="445952"/>
              </a:xfrm>
              <a:custGeom>
                <a:avLst/>
                <a:gdLst>
                  <a:gd name="connsiteX0" fmla="*/ 847254 w 1348211"/>
                  <a:gd name="connsiteY0" fmla="*/ 639778 h 691080"/>
                  <a:gd name="connsiteX1" fmla="*/ 847254 w 1348211"/>
                  <a:gd name="connsiteY1" fmla="*/ 632234 h 691080"/>
                  <a:gd name="connsiteX2" fmla="*/ 1318033 w 1348211"/>
                  <a:gd name="connsiteY2" fmla="*/ 632234 h 691080"/>
                  <a:gd name="connsiteX3" fmla="*/ 1348212 w 1348211"/>
                  <a:gd name="connsiteY3" fmla="*/ 602055 h 691080"/>
                  <a:gd name="connsiteX4" fmla="*/ 1348212 w 1348211"/>
                  <a:gd name="connsiteY4" fmla="*/ 104115 h 691080"/>
                  <a:gd name="connsiteX5" fmla="*/ 1318033 w 1348211"/>
                  <a:gd name="connsiteY5" fmla="*/ 73937 h 691080"/>
                  <a:gd name="connsiteX6" fmla="*/ 847254 w 1348211"/>
                  <a:gd name="connsiteY6" fmla="*/ 73937 h 691080"/>
                  <a:gd name="connsiteX7" fmla="*/ 847254 w 1348211"/>
                  <a:gd name="connsiteY7" fmla="*/ 51303 h 691080"/>
                  <a:gd name="connsiteX8" fmla="*/ 795951 w 1348211"/>
                  <a:gd name="connsiteY8" fmla="*/ 0 h 691080"/>
                  <a:gd name="connsiteX9" fmla="*/ 51303 w 1348211"/>
                  <a:gd name="connsiteY9" fmla="*/ 0 h 691080"/>
                  <a:gd name="connsiteX10" fmla="*/ 0 w 1348211"/>
                  <a:gd name="connsiteY10" fmla="*/ 51303 h 691080"/>
                  <a:gd name="connsiteX11" fmla="*/ 0 w 1348211"/>
                  <a:gd name="connsiteY11" fmla="*/ 639778 h 691080"/>
                  <a:gd name="connsiteX12" fmla="*/ 51303 w 1348211"/>
                  <a:gd name="connsiteY12" fmla="*/ 691081 h 691080"/>
                  <a:gd name="connsiteX13" fmla="*/ 795951 w 1348211"/>
                  <a:gd name="connsiteY13" fmla="*/ 691081 h 691080"/>
                  <a:gd name="connsiteX14" fmla="*/ 847254 w 1348211"/>
                  <a:gd name="connsiteY14" fmla="*/ 639778 h 6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211" h="691080">
                    <a:moveTo>
                      <a:pt x="847254" y="639778"/>
                    </a:moveTo>
                    <a:lnTo>
                      <a:pt x="847254" y="632234"/>
                    </a:lnTo>
                    <a:lnTo>
                      <a:pt x="1318033" y="632234"/>
                    </a:lnTo>
                    <a:cubicBezTo>
                      <a:pt x="1334632" y="632234"/>
                      <a:pt x="1348212" y="618653"/>
                      <a:pt x="1348212" y="602055"/>
                    </a:cubicBezTo>
                    <a:lnTo>
                      <a:pt x="1348212" y="104115"/>
                    </a:lnTo>
                    <a:cubicBezTo>
                      <a:pt x="1348212" y="87517"/>
                      <a:pt x="1334632" y="73937"/>
                      <a:pt x="1318033" y="73937"/>
                    </a:cubicBezTo>
                    <a:lnTo>
                      <a:pt x="847254" y="73937"/>
                    </a:lnTo>
                    <a:lnTo>
                      <a:pt x="847254" y="51303"/>
                    </a:lnTo>
                    <a:cubicBezTo>
                      <a:pt x="847254" y="22634"/>
                      <a:pt x="823865" y="0"/>
                      <a:pt x="795951" y="0"/>
                    </a:cubicBezTo>
                    <a:lnTo>
                      <a:pt x="51303" y="0"/>
                    </a:lnTo>
                    <a:cubicBezTo>
                      <a:pt x="22634" y="0"/>
                      <a:pt x="0" y="23388"/>
                      <a:pt x="0" y="51303"/>
                    </a:cubicBezTo>
                    <a:lnTo>
                      <a:pt x="0" y="639778"/>
                    </a:lnTo>
                    <a:cubicBezTo>
                      <a:pt x="0" y="668447"/>
                      <a:pt x="23388" y="691081"/>
                      <a:pt x="51303" y="691081"/>
                    </a:cubicBezTo>
                    <a:lnTo>
                      <a:pt x="795951" y="691081"/>
                    </a:lnTo>
                    <a:cubicBezTo>
                      <a:pt x="823865" y="691081"/>
                      <a:pt x="847254" y="668447"/>
                      <a:pt x="847254" y="639778"/>
                    </a:cubicBezTo>
                    <a:close/>
                  </a:path>
                </a:pathLst>
              </a:custGeom>
              <a:grpFill/>
              <a:ln w="75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8BD73633-04DF-4330-B0B6-0765FCFF28AC}"/>
                  </a:ext>
                </a:extLst>
              </p:cNvPr>
              <p:cNvSpPr/>
              <p:nvPr/>
            </p:nvSpPr>
            <p:spPr>
              <a:xfrm>
                <a:off x="4912106" y="5693966"/>
                <a:ext cx="485917" cy="753737"/>
              </a:xfrm>
              <a:custGeom>
                <a:avLst/>
                <a:gdLst>
                  <a:gd name="connsiteX0" fmla="*/ 608091 w 753013"/>
                  <a:gd name="connsiteY0" fmla="*/ 906552 h 1168047"/>
                  <a:gd name="connsiteX1" fmla="*/ 607337 w 753013"/>
                  <a:gd name="connsiteY1" fmla="*/ 640984 h 1168047"/>
                  <a:gd name="connsiteX2" fmla="*/ 603564 w 753013"/>
                  <a:gd name="connsiteY2" fmla="*/ 29875 h 1168047"/>
                  <a:gd name="connsiteX3" fmla="*/ 632988 w 753013"/>
                  <a:gd name="connsiteY3" fmla="*/ 451 h 1168047"/>
                  <a:gd name="connsiteX4" fmla="*/ 715978 w 753013"/>
                  <a:gd name="connsiteY4" fmla="*/ 451 h 1168047"/>
                  <a:gd name="connsiteX5" fmla="*/ 752946 w 753013"/>
                  <a:gd name="connsiteY5" fmla="*/ 38174 h 1168047"/>
                  <a:gd name="connsiteX6" fmla="*/ 752192 w 753013"/>
                  <a:gd name="connsiteY6" fmla="*/ 841669 h 1168047"/>
                  <a:gd name="connsiteX7" fmla="*/ 752946 w 753013"/>
                  <a:gd name="connsiteY7" fmla="*/ 1128362 h 1168047"/>
                  <a:gd name="connsiteX8" fmla="*/ 718242 w 753013"/>
                  <a:gd name="connsiteY8" fmla="*/ 1165330 h 1168047"/>
                  <a:gd name="connsiteX9" fmla="*/ 596020 w 753013"/>
                  <a:gd name="connsiteY9" fmla="*/ 1159295 h 1168047"/>
                  <a:gd name="connsiteX10" fmla="*/ 535663 w 753013"/>
                  <a:gd name="connsiteY10" fmla="*/ 1054426 h 1168047"/>
                  <a:gd name="connsiteX11" fmla="*/ 162208 w 753013"/>
                  <a:gd name="connsiteY11" fmla="*/ 278845 h 1168047"/>
                  <a:gd name="connsiteX12" fmla="*/ 139574 w 753013"/>
                  <a:gd name="connsiteY12" fmla="*/ 222261 h 1168047"/>
                  <a:gd name="connsiteX13" fmla="*/ 148628 w 753013"/>
                  <a:gd name="connsiteY13" fmla="*/ 622122 h 1168047"/>
                  <a:gd name="connsiteX14" fmla="*/ 150136 w 753013"/>
                  <a:gd name="connsiteY14" fmla="*/ 1135152 h 1168047"/>
                  <a:gd name="connsiteX15" fmla="*/ 119958 w 753013"/>
                  <a:gd name="connsiteY15" fmla="*/ 1164576 h 1168047"/>
                  <a:gd name="connsiteX16" fmla="*/ 29423 w 753013"/>
                  <a:gd name="connsiteY16" fmla="*/ 1164576 h 1168047"/>
                  <a:gd name="connsiteX17" fmla="*/ 0 w 753013"/>
                  <a:gd name="connsiteY17" fmla="*/ 1134398 h 1168047"/>
                  <a:gd name="connsiteX18" fmla="*/ 0 w 753013"/>
                  <a:gd name="connsiteY18" fmla="*/ 32893 h 1168047"/>
                  <a:gd name="connsiteX19" fmla="*/ 30932 w 753013"/>
                  <a:gd name="connsiteY19" fmla="*/ 451 h 1168047"/>
                  <a:gd name="connsiteX20" fmla="*/ 151645 w 753013"/>
                  <a:gd name="connsiteY20" fmla="*/ 451 h 1168047"/>
                  <a:gd name="connsiteX21" fmla="*/ 184087 w 753013"/>
                  <a:gd name="connsiteY21" fmla="*/ 19313 h 1168047"/>
                  <a:gd name="connsiteX22" fmla="*/ 591493 w 753013"/>
                  <a:gd name="connsiteY22" fmla="*/ 853740 h 1168047"/>
                  <a:gd name="connsiteX23" fmla="*/ 613372 w 753013"/>
                  <a:gd name="connsiteY23" fmla="*/ 908061 h 1168047"/>
                  <a:gd name="connsiteX24" fmla="*/ 608091 w 753013"/>
                  <a:gd name="connsiteY24" fmla="*/ 906552 h 116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3013" h="1168047">
                    <a:moveTo>
                      <a:pt x="608091" y="906552"/>
                    </a:moveTo>
                    <a:cubicBezTo>
                      <a:pt x="608091" y="818281"/>
                      <a:pt x="610354" y="729255"/>
                      <a:pt x="607337" y="640984"/>
                    </a:cubicBezTo>
                    <a:cubicBezTo>
                      <a:pt x="600546" y="437281"/>
                      <a:pt x="605828" y="233578"/>
                      <a:pt x="603564" y="29875"/>
                    </a:cubicBezTo>
                    <a:cubicBezTo>
                      <a:pt x="603564" y="6487"/>
                      <a:pt x="610354" y="-1058"/>
                      <a:pt x="632988" y="451"/>
                    </a:cubicBezTo>
                    <a:cubicBezTo>
                      <a:pt x="660903" y="1960"/>
                      <a:pt x="688818" y="2714"/>
                      <a:pt x="715978" y="451"/>
                    </a:cubicBezTo>
                    <a:cubicBezTo>
                      <a:pt x="746156" y="-2567"/>
                      <a:pt x="752946" y="9505"/>
                      <a:pt x="752946" y="38174"/>
                    </a:cubicBezTo>
                    <a:cubicBezTo>
                      <a:pt x="752192" y="306006"/>
                      <a:pt x="752192" y="573837"/>
                      <a:pt x="752192" y="841669"/>
                    </a:cubicBezTo>
                    <a:cubicBezTo>
                      <a:pt x="752192" y="937485"/>
                      <a:pt x="751437" y="1032546"/>
                      <a:pt x="752946" y="1128362"/>
                    </a:cubicBezTo>
                    <a:cubicBezTo>
                      <a:pt x="753701" y="1155522"/>
                      <a:pt x="748420" y="1166839"/>
                      <a:pt x="718242" y="1165330"/>
                    </a:cubicBezTo>
                    <a:cubicBezTo>
                      <a:pt x="676747" y="1162313"/>
                      <a:pt x="629216" y="1176647"/>
                      <a:pt x="596020" y="1159295"/>
                    </a:cubicBezTo>
                    <a:cubicBezTo>
                      <a:pt x="562824" y="1142696"/>
                      <a:pt x="553770" y="1091394"/>
                      <a:pt x="535663" y="1054426"/>
                    </a:cubicBezTo>
                    <a:cubicBezTo>
                      <a:pt x="408915" y="797156"/>
                      <a:pt x="267832" y="546677"/>
                      <a:pt x="162208" y="278845"/>
                    </a:cubicBezTo>
                    <a:cubicBezTo>
                      <a:pt x="156172" y="263002"/>
                      <a:pt x="149382" y="247158"/>
                      <a:pt x="139574" y="222261"/>
                    </a:cubicBezTo>
                    <a:cubicBezTo>
                      <a:pt x="142592" y="362590"/>
                      <a:pt x="147119" y="492356"/>
                      <a:pt x="148628" y="622122"/>
                    </a:cubicBezTo>
                    <a:cubicBezTo>
                      <a:pt x="150136" y="793384"/>
                      <a:pt x="148628" y="963891"/>
                      <a:pt x="150136" y="1135152"/>
                    </a:cubicBezTo>
                    <a:cubicBezTo>
                      <a:pt x="150136" y="1158540"/>
                      <a:pt x="143347" y="1166085"/>
                      <a:pt x="119958" y="1164576"/>
                    </a:cubicBezTo>
                    <a:cubicBezTo>
                      <a:pt x="89780" y="1163067"/>
                      <a:pt x="59602" y="1162313"/>
                      <a:pt x="29423" y="1164576"/>
                    </a:cubicBezTo>
                    <a:cubicBezTo>
                      <a:pt x="5281" y="1166085"/>
                      <a:pt x="0" y="1156277"/>
                      <a:pt x="0" y="1134398"/>
                    </a:cubicBezTo>
                    <a:cubicBezTo>
                      <a:pt x="754" y="766978"/>
                      <a:pt x="754" y="400313"/>
                      <a:pt x="0" y="32893"/>
                    </a:cubicBezTo>
                    <a:cubicBezTo>
                      <a:pt x="0" y="9505"/>
                      <a:pt x="5281" y="-1058"/>
                      <a:pt x="30932" y="451"/>
                    </a:cubicBezTo>
                    <a:cubicBezTo>
                      <a:pt x="70919" y="2714"/>
                      <a:pt x="111659" y="1205"/>
                      <a:pt x="151645" y="451"/>
                    </a:cubicBezTo>
                    <a:cubicBezTo>
                      <a:pt x="166734" y="451"/>
                      <a:pt x="176542" y="4224"/>
                      <a:pt x="184087" y="19313"/>
                    </a:cubicBezTo>
                    <a:cubicBezTo>
                      <a:pt x="319889" y="297706"/>
                      <a:pt x="475307" y="565538"/>
                      <a:pt x="591493" y="853740"/>
                    </a:cubicBezTo>
                    <a:cubicBezTo>
                      <a:pt x="599037" y="871847"/>
                      <a:pt x="605828" y="889954"/>
                      <a:pt x="613372" y="908061"/>
                    </a:cubicBezTo>
                    <a:cubicBezTo>
                      <a:pt x="611109" y="908061"/>
                      <a:pt x="609600" y="907307"/>
                      <a:pt x="608091" y="906552"/>
                    </a:cubicBezTo>
                    <a:close/>
                  </a:path>
                </a:pathLst>
              </a:custGeom>
              <a:grpFill/>
              <a:ln w="75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4191AAE9-D085-42EF-BCC0-386D44EF3A0A}"/>
                  </a:ext>
                </a:extLst>
              </p:cNvPr>
              <p:cNvSpPr/>
              <p:nvPr/>
            </p:nvSpPr>
            <p:spPr>
              <a:xfrm>
                <a:off x="5779633" y="5691659"/>
                <a:ext cx="487684" cy="756747"/>
              </a:xfrm>
              <a:custGeom>
                <a:avLst/>
                <a:gdLst>
                  <a:gd name="connsiteX0" fmla="*/ 613427 w 755751"/>
                  <a:gd name="connsiteY0" fmla="*/ 916163 h 1172711"/>
                  <a:gd name="connsiteX1" fmla="*/ 603619 w 755751"/>
                  <a:gd name="connsiteY1" fmla="*/ 34205 h 1172711"/>
                  <a:gd name="connsiteX2" fmla="*/ 633798 w 755751"/>
                  <a:gd name="connsiteY2" fmla="*/ 4781 h 1172711"/>
                  <a:gd name="connsiteX3" fmla="*/ 745457 w 755751"/>
                  <a:gd name="connsiteY3" fmla="*/ 13080 h 1172711"/>
                  <a:gd name="connsiteX4" fmla="*/ 751493 w 755751"/>
                  <a:gd name="connsiteY4" fmla="*/ 118704 h 1172711"/>
                  <a:gd name="connsiteX5" fmla="*/ 752247 w 755751"/>
                  <a:gd name="connsiteY5" fmla="*/ 1128919 h 1172711"/>
                  <a:gd name="connsiteX6" fmla="*/ 713770 w 755751"/>
                  <a:gd name="connsiteY6" fmla="*/ 1169660 h 1172711"/>
                  <a:gd name="connsiteX7" fmla="*/ 534209 w 755751"/>
                  <a:gd name="connsiteY7" fmla="*/ 1061773 h 1172711"/>
                  <a:gd name="connsiteX8" fmla="*/ 182633 w 755751"/>
                  <a:gd name="connsiteY8" fmla="*/ 334478 h 1172711"/>
                  <a:gd name="connsiteX9" fmla="*/ 138120 w 755751"/>
                  <a:gd name="connsiteY9" fmla="*/ 237908 h 1172711"/>
                  <a:gd name="connsiteX10" fmla="*/ 139629 w 755751"/>
                  <a:gd name="connsiteY10" fmla="*/ 278648 h 1172711"/>
                  <a:gd name="connsiteX11" fmla="*/ 148682 w 755751"/>
                  <a:gd name="connsiteY11" fmla="*/ 1137973 h 1172711"/>
                  <a:gd name="connsiteX12" fmla="*/ 116241 w 755751"/>
                  <a:gd name="connsiteY12" fmla="*/ 1168906 h 1172711"/>
                  <a:gd name="connsiteX13" fmla="*/ 33251 w 755751"/>
                  <a:gd name="connsiteY13" fmla="*/ 1168906 h 1172711"/>
                  <a:gd name="connsiteX14" fmla="*/ 55 w 755751"/>
                  <a:gd name="connsiteY14" fmla="*/ 1134955 h 1172711"/>
                  <a:gd name="connsiteX15" fmla="*/ 809 w 755751"/>
                  <a:gd name="connsiteY15" fmla="*/ 633242 h 1172711"/>
                  <a:gd name="connsiteX16" fmla="*/ 55 w 755751"/>
                  <a:gd name="connsiteY16" fmla="*/ 44767 h 1172711"/>
                  <a:gd name="connsiteX17" fmla="*/ 42304 w 755751"/>
                  <a:gd name="connsiteY17" fmla="*/ 4781 h 1172711"/>
                  <a:gd name="connsiteX18" fmla="*/ 49849 w 755751"/>
                  <a:gd name="connsiteY18" fmla="*/ 4781 h 1172711"/>
                  <a:gd name="connsiteX19" fmla="*/ 171316 w 755751"/>
                  <a:gd name="connsiteY19" fmla="*/ 10817 h 1172711"/>
                  <a:gd name="connsiteX20" fmla="*/ 229410 w 755751"/>
                  <a:gd name="connsiteY20" fmla="*/ 113423 h 1172711"/>
                  <a:gd name="connsiteX21" fmla="*/ 580232 w 755751"/>
                  <a:gd name="connsiteY21" fmla="*/ 832419 h 1172711"/>
                  <a:gd name="connsiteX22" fmla="*/ 613427 w 755751"/>
                  <a:gd name="connsiteY22" fmla="*/ 916163 h 117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5751" h="1172711">
                    <a:moveTo>
                      <a:pt x="613427" y="916163"/>
                    </a:moveTo>
                    <a:cubicBezTo>
                      <a:pt x="598338" y="621925"/>
                      <a:pt x="605128" y="327688"/>
                      <a:pt x="603619" y="34205"/>
                    </a:cubicBezTo>
                    <a:cubicBezTo>
                      <a:pt x="603619" y="10817"/>
                      <a:pt x="610410" y="2518"/>
                      <a:pt x="633798" y="4781"/>
                    </a:cubicBezTo>
                    <a:cubicBezTo>
                      <a:pt x="672275" y="8553"/>
                      <a:pt x="722069" y="-11063"/>
                      <a:pt x="745457" y="13080"/>
                    </a:cubicBezTo>
                    <a:cubicBezTo>
                      <a:pt x="764318" y="32696"/>
                      <a:pt x="751493" y="82490"/>
                      <a:pt x="751493" y="118704"/>
                    </a:cubicBezTo>
                    <a:cubicBezTo>
                      <a:pt x="751493" y="455191"/>
                      <a:pt x="751493" y="792433"/>
                      <a:pt x="752247" y="1128919"/>
                    </a:cubicBezTo>
                    <a:cubicBezTo>
                      <a:pt x="752247" y="1159852"/>
                      <a:pt x="743948" y="1165133"/>
                      <a:pt x="713770" y="1169660"/>
                    </a:cubicBezTo>
                    <a:cubicBezTo>
                      <a:pt x="620971" y="1183995"/>
                      <a:pt x="573441" y="1147781"/>
                      <a:pt x="534209" y="1061773"/>
                    </a:cubicBezTo>
                    <a:cubicBezTo>
                      <a:pt x="421796" y="817329"/>
                      <a:pt x="286748" y="583448"/>
                      <a:pt x="182633" y="334478"/>
                    </a:cubicBezTo>
                    <a:cubicBezTo>
                      <a:pt x="169053" y="302037"/>
                      <a:pt x="156981" y="269595"/>
                      <a:pt x="138120" y="237908"/>
                    </a:cubicBezTo>
                    <a:cubicBezTo>
                      <a:pt x="138875" y="251488"/>
                      <a:pt x="139629" y="265068"/>
                      <a:pt x="139629" y="278648"/>
                    </a:cubicBezTo>
                    <a:cubicBezTo>
                      <a:pt x="150946" y="565341"/>
                      <a:pt x="147174" y="851280"/>
                      <a:pt x="148682" y="1137973"/>
                    </a:cubicBezTo>
                    <a:cubicBezTo>
                      <a:pt x="148682" y="1163625"/>
                      <a:pt x="140384" y="1170415"/>
                      <a:pt x="116241" y="1168906"/>
                    </a:cubicBezTo>
                    <a:cubicBezTo>
                      <a:pt x="89080" y="1167397"/>
                      <a:pt x="61166" y="1166642"/>
                      <a:pt x="33251" y="1168906"/>
                    </a:cubicBezTo>
                    <a:cubicBezTo>
                      <a:pt x="6090" y="1171169"/>
                      <a:pt x="-699" y="1160607"/>
                      <a:pt x="55" y="1134955"/>
                    </a:cubicBezTo>
                    <a:cubicBezTo>
                      <a:pt x="809" y="967466"/>
                      <a:pt x="809" y="800731"/>
                      <a:pt x="809" y="633242"/>
                    </a:cubicBezTo>
                    <a:cubicBezTo>
                      <a:pt x="809" y="437084"/>
                      <a:pt x="1564" y="240925"/>
                      <a:pt x="55" y="44767"/>
                    </a:cubicBezTo>
                    <a:cubicBezTo>
                      <a:pt x="55" y="10062"/>
                      <a:pt x="10618" y="-500"/>
                      <a:pt x="42304" y="4781"/>
                    </a:cubicBezTo>
                    <a:cubicBezTo>
                      <a:pt x="44568" y="5535"/>
                      <a:pt x="47585" y="4781"/>
                      <a:pt x="49849" y="4781"/>
                    </a:cubicBezTo>
                    <a:cubicBezTo>
                      <a:pt x="91344" y="6290"/>
                      <a:pt x="140384" y="-10308"/>
                      <a:pt x="171316" y="10817"/>
                    </a:cubicBezTo>
                    <a:cubicBezTo>
                      <a:pt x="200740" y="31187"/>
                      <a:pt x="212057" y="77963"/>
                      <a:pt x="229410" y="113423"/>
                    </a:cubicBezTo>
                    <a:cubicBezTo>
                      <a:pt x="347105" y="353339"/>
                      <a:pt x="480643" y="584957"/>
                      <a:pt x="580232" y="832419"/>
                    </a:cubicBezTo>
                    <a:cubicBezTo>
                      <a:pt x="591548" y="861088"/>
                      <a:pt x="602865" y="888248"/>
                      <a:pt x="613427" y="916163"/>
                    </a:cubicBezTo>
                    <a:close/>
                  </a:path>
                </a:pathLst>
              </a:custGeom>
              <a:grpFill/>
              <a:ln w="75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AC9472D-4724-499F-BBFD-1E3B424298EC}"/>
                  </a:ext>
                </a:extLst>
              </p:cNvPr>
              <p:cNvSpPr/>
              <p:nvPr/>
            </p:nvSpPr>
            <p:spPr>
              <a:xfrm>
                <a:off x="4384069" y="5689434"/>
                <a:ext cx="434768" cy="758447"/>
              </a:xfrm>
              <a:custGeom>
                <a:avLst/>
                <a:gdLst>
                  <a:gd name="connsiteX0" fmla="*/ 176411 w 434768"/>
                  <a:gd name="connsiteY0" fmla="*/ 88440 h 758447"/>
                  <a:gd name="connsiteX1" fmla="*/ 122005 w 434768"/>
                  <a:gd name="connsiteY1" fmla="*/ 91970 h 758447"/>
                  <a:gd name="connsiteX2" fmla="*/ 104966 w 434768"/>
                  <a:gd name="connsiteY2" fmla="*/ 112417 h 758447"/>
                  <a:gd name="connsiteX3" fmla="*/ 105453 w 434768"/>
                  <a:gd name="connsiteY3" fmla="*/ 221471 h 758447"/>
                  <a:gd name="connsiteX4" fmla="*/ 104479 w 434768"/>
                  <a:gd name="connsiteY4" fmla="*/ 333933 h 758447"/>
                  <a:gd name="connsiteX5" fmla="*/ 123953 w 434768"/>
                  <a:gd name="connsiteY5" fmla="*/ 352920 h 758447"/>
                  <a:gd name="connsiteX6" fmla="*/ 179941 w 434768"/>
                  <a:gd name="connsiteY6" fmla="*/ 352434 h 758447"/>
                  <a:gd name="connsiteX7" fmla="*/ 312363 w 434768"/>
                  <a:gd name="connsiteY7" fmla="*/ 226340 h 758447"/>
                  <a:gd name="connsiteX8" fmla="*/ 230086 w 434768"/>
                  <a:gd name="connsiteY8" fmla="*/ 95865 h 758447"/>
                  <a:gd name="connsiteX9" fmla="*/ 176411 w 434768"/>
                  <a:gd name="connsiteY9" fmla="*/ 88440 h 758447"/>
                  <a:gd name="connsiteX10" fmla="*/ 149757 w 434768"/>
                  <a:gd name="connsiteY10" fmla="*/ 137 h 758447"/>
                  <a:gd name="connsiteX11" fmla="*/ 262218 w 434768"/>
                  <a:gd name="connsiteY11" fmla="*/ 9692 h 758447"/>
                  <a:gd name="connsiteX12" fmla="*/ 412167 w 434768"/>
                  <a:gd name="connsiteY12" fmla="*/ 233155 h 758447"/>
                  <a:gd name="connsiteX13" fmla="*/ 295811 w 434768"/>
                  <a:gd name="connsiteY13" fmla="*/ 398196 h 758447"/>
                  <a:gd name="connsiteX14" fmla="*/ 385878 w 434768"/>
                  <a:gd name="connsiteY14" fmla="*/ 540843 h 758447"/>
                  <a:gd name="connsiteX15" fmla="*/ 433102 w 434768"/>
                  <a:gd name="connsiteY15" fmla="*/ 741424 h 758447"/>
                  <a:gd name="connsiteX16" fmla="*/ 421418 w 434768"/>
                  <a:gd name="connsiteY16" fmla="*/ 756029 h 758447"/>
                  <a:gd name="connsiteX17" fmla="*/ 358128 w 434768"/>
                  <a:gd name="connsiteY17" fmla="*/ 756516 h 758447"/>
                  <a:gd name="connsiteX18" fmla="*/ 322101 w 434768"/>
                  <a:gd name="connsiteY18" fmla="*/ 728766 h 758447"/>
                  <a:gd name="connsiteX19" fmla="*/ 283153 w 434768"/>
                  <a:gd name="connsiteY19" fmla="*/ 548632 h 758447"/>
                  <a:gd name="connsiteX20" fmla="*/ 262706 w 434768"/>
                  <a:gd name="connsiteY20" fmla="*/ 491671 h 758447"/>
                  <a:gd name="connsiteX21" fmla="*/ 178481 w 434768"/>
                  <a:gd name="connsiteY21" fmla="*/ 439578 h 758447"/>
                  <a:gd name="connsiteX22" fmla="*/ 109835 w 434768"/>
                  <a:gd name="connsiteY22" fmla="*/ 442986 h 758447"/>
                  <a:gd name="connsiteX23" fmla="*/ 104967 w 434768"/>
                  <a:gd name="connsiteY23" fmla="*/ 510171 h 758447"/>
                  <a:gd name="connsiteX24" fmla="*/ 104967 w 434768"/>
                  <a:gd name="connsiteY24" fmla="*/ 731687 h 758447"/>
                  <a:gd name="connsiteX25" fmla="*/ 81598 w 434768"/>
                  <a:gd name="connsiteY25" fmla="*/ 756516 h 758447"/>
                  <a:gd name="connsiteX26" fmla="*/ 9058 w 434768"/>
                  <a:gd name="connsiteY26" fmla="*/ 752135 h 758447"/>
                  <a:gd name="connsiteX27" fmla="*/ 3702 w 434768"/>
                  <a:gd name="connsiteY27" fmla="*/ 677647 h 758447"/>
                  <a:gd name="connsiteX28" fmla="*/ 3216 w 434768"/>
                  <a:gd name="connsiteY28" fmla="*/ 50100 h 758447"/>
                  <a:gd name="connsiteX29" fmla="*/ 37295 w 434768"/>
                  <a:gd name="connsiteY29" fmla="*/ 10666 h 758447"/>
                  <a:gd name="connsiteX30" fmla="*/ 149757 w 434768"/>
                  <a:gd name="connsiteY30" fmla="*/ 137 h 7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4768" h="758447">
                    <a:moveTo>
                      <a:pt x="176411" y="88440"/>
                    </a:moveTo>
                    <a:cubicBezTo>
                      <a:pt x="158397" y="88196"/>
                      <a:pt x="140262" y="89779"/>
                      <a:pt x="122005" y="91970"/>
                    </a:cubicBezTo>
                    <a:cubicBezTo>
                      <a:pt x="108374" y="93431"/>
                      <a:pt x="104479" y="99272"/>
                      <a:pt x="104966" y="112417"/>
                    </a:cubicBezTo>
                    <a:cubicBezTo>
                      <a:pt x="105940" y="148444"/>
                      <a:pt x="105453" y="184958"/>
                      <a:pt x="105453" y="221471"/>
                    </a:cubicBezTo>
                    <a:cubicBezTo>
                      <a:pt x="105453" y="258959"/>
                      <a:pt x="105940" y="295959"/>
                      <a:pt x="104479" y="333933"/>
                    </a:cubicBezTo>
                    <a:cubicBezTo>
                      <a:pt x="104479" y="348539"/>
                      <a:pt x="108861" y="353894"/>
                      <a:pt x="123953" y="352920"/>
                    </a:cubicBezTo>
                    <a:cubicBezTo>
                      <a:pt x="142453" y="351460"/>
                      <a:pt x="161440" y="352920"/>
                      <a:pt x="179941" y="352434"/>
                    </a:cubicBezTo>
                    <a:cubicBezTo>
                      <a:pt x="256376" y="351460"/>
                      <a:pt x="307981" y="302288"/>
                      <a:pt x="312363" y="226340"/>
                    </a:cubicBezTo>
                    <a:cubicBezTo>
                      <a:pt x="316258" y="161589"/>
                      <a:pt x="285100" y="111443"/>
                      <a:pt x="230086" y="95865"/>
                    </a:cubicBezTo>
                    <a:cubicBezTo>
                      <a:pt x="212316" y="90753"/>
                      <a:pt x="194424" y="88683"/>
                      <a:pt x="176411" y="88440"/>
                    </a:cubicBezTo>
                    <a:close/>
                    <a:moveTo>
                      <a:pt x="149757" y="137"/>
                    </a:moveTo>
                    <a:cubicBezTo>
                      <a:pt x="187244" y="-654"/>
                      <a:pt x="224731" y="1902"/>
                      <a:pt x="262218" y="9692"/>
                    </a:cubicBezTo>
                    <a:cubicBezTo>
                      <a:pt x="381983" y="34521"/>
                      <a:pt x="423852" y="131891"/>
                      <a:pt x="412167" y="233155"/>
                    </a:cubicBezTo>
                    <a:cubicBezTo>
                      <a:pt x="403891" y="312024"/>
                      <a:pt x="377115" y="346590"/>
                      <a:pt x="295811" y="398196"/>
                    </a:cubicBezTo>
                    <a:cubicBezTo>
                      <a:pt x="354233" y="427894"/>
                      <a:pt x="372733" y="482908"/>
                      <a:pt x="385878" y="540843"/>
                    </a:cubicBezTo>
                    <a:cubicBezTo>
                      <a:pt x="400970" y="608027"/>
                      <a:pt x="412167" y="675700"/>
                      <a:pt x="433102" y="741424"/>
                    </a:cubicBezTo>
                    <a:cubicBezTo>
                      <a:pt x="437484" y="754569"/>
                      <a:pt x="433102" y="756516"/>
                      <a:pt x="421418" y="756029"/>
                    </a:cubicBezTo>
                    <a:cubicBezTo>
                      <a:pt x="400483" y="755543"/>
                      <a:pt x="379062" y="754082"/>
                      <a:pt x="358128" y="756516"/>
                    </a:cubicBezTo>
                    <a:cubicBezTo>
                      <a:pt x="335245" y="758951"/>
                      <a:pt x="327456" y="748726"/>
                      <a:pt x="322101" y="728766"/>
                    </a:cubicBezTo>
                    <a:cubicBezTo>
                      <a:pt x="306522" y="669370"/>
                      <a:pt x="296298" y="608514"/>
                      <a:pt x="283153" y="548632"/>
                    </a:cubicBezTo>
                    <a:cubicBezTo>
                      <a:pt x="278772" y="528671"/>
                      <a:pt x="272443" y="509685"/>
                      <a:pt x="262706" y="491671"/>
                    </a:cubicBezTo>
                    <a:cubicBezTo>
                      <a:pt x="244692" y="458078"/>
                      <a:pt x="216942" y="440065"/>
                      <a:pt x="178481" y="439578"/>
                    </a:cubicBezTo>
                    <a:cubicBezTo>
                      <a:pt x="155112" y="439092"/>
                      <a:pt x="124928" y="431789"/>
                      <a:pt x="109835" y="442986"/>
                    </a:cubicBezTo>
                    <a:cubicBezTo>
                      <a:pt x="94256" y="455158"/>
                      <a:pt x="104967" y="486802"/>
                      <a:pt x="104967" y="510171"/>
                    </a:cubicBezTo>
                    <a:cubicBezTo>
                      <a:pt x="104480" y="584172"/>
                      <a:pt x="103993" y="657686"/>
                      <a:pt x="104967" y="731687"/>
                    </a:cubicBezTo>
                    <a:cubicBezTo>
                      <a:pt x="104967" y="749214"/>
                      <a:pt x="102533" y="758463"/>
                      <a:pt x="81598" y="756516"/>
                    </a:cubicBezTo>
                    <a:cubicBezTo>
                      <a:pt x="56769" y="754082"/>
                      <a:pt x="23176" y="764792"/>
                      <a:pt x="9058" y="752135"/>
                    </a:cubicBezTo>
                    <a:cubicBezTo>
                      <a:pt x="-7495" y="737529"/>
                      <a:pt x="3702" y="703450"/>
                      <a:pt x="3702" y="677647"/>
                    </a:cubicBezTo>
                    <a:cubicBezTo>
                      <a:pt x="3216" y="468302"/>
                      <a:pt x="3216" y="259445"/>
                      <a:pt x="3216" y="50100"/>
                    </a:cubicBezTo>
                    <a:cubicBezTo>
                      <a:pt x="3216" y="16021"/>
                      <a:pt x="3216" y="15534"/>
                      <a:pt x="37295" y="10666"/>
                    </a:cubicBezTo>
                    <a:cubicBezTo>
                      <a:pt x="74783" y="5067"/>
                      <a:pt x="112270" y="929"/>
                      <a:pt x="149757" y="137"/>
                    </a:cubicBezTo>
                    <a:close/>
                  </a:path>
                </a:pathLst>
              </a:custGeom>
              <a:grpFill/>
              <a:ln w="754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9FFB845B-6227-4876-9B65-3CD49BAC58A5}"/>
                  </a:ext>
                </a:extLst>
              </p:cNvPr>
              <p:cNvSpPr/>
              <p:nvPr/>
            </p:nvSpPr>
            <p:spPr>
              <a:xfrm>
                <a:off x="3756816" y="5694161"/>
                <a:ext cx="535240" cy="751342"/>
              </a:xfrm>
              <a:custGeom>
                <a:avLst/>
                <a:gdLst>
                  <a:gd name="connsiteX0" fmla="*/ 265333 w 535240"/>
                  <a:gd name="connsiteY0" fmla="*/ 104768 h 751342"/>
                  <a:gd name="connsiteX1" fmla="*/ 183055 w 535240"/>
                  <a:gd name="connsiteY1" fmla="*/ 429009 h 751342"/>
                  <a:gd name="connsiteX2" fmla="*/ 195713 w 535240"/>
                  <a:gd name="connsiteY2" fmla="*/ 444102 h 751342"/>
                  <a:gd name="connsiteX3" fmla="*/ 331544 w 535240"/>
                  <a:gd name="connsiteY3" fmla="*/ 444102 h 751342"/>
                  <a:gd name="connsiteX4" fmla="*/ 347610 w 535240"/>
                  <a:gd name="connsiteY4" fmla="*/ 424141 h 751342"/>
                  <a:gd name="connsiteX5" fmla="*/ 265333 w 535240"/>
                  <a:gd name="connsiteY5" fmla="*/ 104768 h 751342"/>
                  <a:gd name="connsiteX6" fmla="*/ 227845 w 535240"/>
                  <a:gd name="connsiteY6" fmla="*/ 97 h 751342"/>
                  <a:gd name="connsiteX7" fmla="*/ 313043 w 535240"/>
                  <a:gd name="connsiteY7" fmla="*/ 97 h 751342"/>
                  <a:gd name="connsiteX8" fmla="*/ 336899 w 535240"/>
                  <a:gd name="connsiteY8" fmla="*/ 17137 h 751342"/>
                  <a:gd name="connsiteX9" fmla="*/ 533585 w 535240"/>
                  <a:gd name="connsiteY9" fmla="*/ 732803 h 751342"/>
                  <a:gd name="connsiteX10" fmla="*/ 520440 w 535240"/>
                  <a:gd name="connsiteY10" fmla="*/ 750816 h 751342"/>
                  <a:gd name="connsiteX11" fmla="*/ 488795 w 535240"/>
                  <a:gd name="connsiteY11" fmla="*/ 750816 h 751342"/>
                  <a:gd name="connsiteX12" fmla="*/ 414307 w 535240"/>
                  <a:gd name="connsiteY12" fmla="*/ 692882 h 751342"/>
                  <a:gd name="connsiteX13" fmla="*/ 375360 w 535240"/>
                  <a:gd name="connsiteY13" fmla="*/ 550235 h 751342"/>
                  <a:gd name="connsiteX14" fmla="*/ 348583 w 535240"/>
                  <a:gd name="connsiteY14" fmla="*/ 530274 h 751342"/>
                  <a:gd name="connsiteX15" fmla="*/ 183055 w 535240"/>
                  <a:gd name="connsiteY15" fmla="*/ 530274 h 751342"/>
                  <a:gd name="connsiteX16" fmla="*/ 157252 w 535240"/>
                  <a:gd name="connsiteY16" fmla="*/ 550722 h 751342"/>
                  <a:gd name="connsiteX17" fmla="*/ 109541 w 535240"/>
                  <a:gd name="connsiteY17" fmla="*/ 733777 h 751342"/>
                  <a:gd name="connsiteX18" fmla="*/ 86659 w 535240"/>
                  <a:gd name="connsiteY18" fmla="*/ 751303 h 751342"/>
                  <a:gd name="connsiteX19" fmla="*/ 0 w 535240"/>
                  <a:gd name="connsiteY19" fmla="*/ 751303 h 751342"/>
                  <a:gd name="connsiteX20" fmla="*/ 65238 w 535240"/>
                  <a:gd name="connsiteY20" fmla="*/ 512748 h 751342"/>
                  <a:gd name="connsiteX21" fmla="*/ 200094 w 535240"/>
                  <a:gd name="connsiteY21" fmla="*/ 21518 h 751342"/>
                  <a:gd name="connsiteX22" fmla="*/ 227845 w 535240"/>
                  <a:gd name="connsiteY22" fmla="*/ 97 h 75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240" h="751342">
                    <a:moveTo>
                      <a:pt x="265333" y="104768"/>
                    </a:moveTo>
                    <a:cubicBezTo>
                      <a:pt x="243911" y="214796"/>
                      <a:pt x="212266" y="321416"/>
                      <a:pt x="183055" y="429009"/>
                    </a:cubicBezTo>
                    <a:cubicBezTo>
                      <a:pt x="179160" y="442641"/>
                      <a:pt x="184516" y="444102"/>
                      <a:pt x="195713" y="444102"/>
                    </a:cubicBezTo>
                    <a:cubicBezTo>
                      <a:pt x="240990" y="443615"/>
                      <a:pt x="286267" y="443615"/>
                      <a:pt x="331544" y="444102"/>
                    </a:cubicBezTo>
                    <a:cubicBezTo>
                      <a:pt x="347610" y="444102"/>
                      <a:pt x="352478" y="442154"/>
                      <a:pt x="347610" y="424141"/>
                    </a:cubicBezTo>
                    <a:cubicBezTo>
                      <a:pt x="318886" y="318007"/>
                      <a:pt x="288214" y="212849"/>
                      <a:pt x="265333" y="104768"/>
                    </a:cubicBezTo>
                    <a:close/>
                    <a:moveTo>
                      <a:pt x="227845" y="97"/>
                    </a:moveTo>
                    <a:cubicBezTo>
                      <a:pt x="256082" y="1557"/>
                      <a:pt x="284806" y="1071"/>
                      <a:pt x="313043" y="97"/>
                    </a:cubicBezTo>
                    <a:cubicBezTo>
                      <a:pt x="326188" y="-391"/>
                      <a:pt x="333004" y="3018"/>
                      <a:pt x="336899" y="17137"/>
                    </a:cubicBezTo>
                    <a:cubicBezTo>
                      <a:pt x="402136" y="255692"/>
                      <a:pt x="467374" y="494247"/>
                      <a:pt x="533585" y="732803"/>
                    </a:cubicBezTo>
                    <a:cubicBezTo>
                      <a:pt x="537480" y="747408"/>
                      <a:pt x="535045" y="751790"/>
                      <a:pt x="520440" y="750816"/>
                    </a:cubicBezTo>
                    <a:cubicBezTo>
                      <a:pt x="509730" y="749843"/>
                      <a:pt x="499506" y="750816"/>
                      <a:pt x="488795" y="750816"/>
                    </a:cubicBezTo>
                    <a:cubicBezTo>
                      <a:pt x="429886" y="750816"/>
                      <a:pt x="430373" y="750816"/>
                      <a:pt x="414307" y="692882"/>
                    </a:cubicBezTo>
                    <a:cubicBezTo>
                      <a:pt x="401162" y="645170"/>
                      <a:pt x="387530" y="597946"/>
                      <a:pt x="375360" y="550235"/>
                    </a:cubicBezTo>
                    <a:cubicBezTo>
                      <a:pt x="371465" y="535143"/>
                      <a:pt x="364649" y="530274"/>
                      <a:pt x="348583" y="530274"/>
                    </a:cubicBezTo>
                    <a:cubicBezTo>
                      <a:pt x="293569" y="531248"/>
                      <a:pt x="238068" y="531248"/>
                      <a:pt x="183055" y="530274"/>
                    </a:cubicBezTo>
                    <a:cubicBezTo>
                      <a:pt x="166502" y="529787"/>
                      <a:pt x="160660" y="536116"/>
                      <a:pt x="157252" y="550722"/>
                    </a:cubicBezTo>
                    <a:cubicBezTo>
                      <a:pt x="141672" y="612065"/>
                      <a:pt x="124633" y="672434"/>
                      <a:pt x="109541" y="733777"/>
                    </a:cubicBezTo>
                    <a:cubicBezTo>
                      <a:pt x="106133" y="747895"/>
                      <a:pt x="100291" y="751790"/>
                      <a:pt x="86659" y="751303"/>
                    </a:cubicBezTo>
                    <a:cubicBezTo>
                      <a:pt x="58422" y="750329"/>
                      <a:pt x="30185" y="751303"/>
                      <a:pt x="0" y="751303"/>
                    </a:cubicBezTo>
                    <a:cubicBezTo>
                      <a:pt x="21908" y="669999"/>
                      <a:pt x="43329" y="591617"/>
                      <a:pt x="65238" y="512748"/>
                    </a:cubicBezTo>
                    <a:cubicBezTo>
                      <a:pt x="110514" y="349167"/>
                      <a:pt x="155792" y="185586"/>
                      <a:pt x="200094" y="21518"/>
                    </a:cubicBezTo>
                    <a:cubicBezTo>
                      <a:pt x="204476" y="5452"/>
                      <a:pt x="210805" y="-877"/>
                      <a:pt x="227845" y="97"/>
                    </a:cubicBezTo>
                    <a:close/>
                  </a:path>
                </a:pathLst>
              </a:custGeom>
              <a:grpFill/>
              <a:ln w="754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2E982A0B-9365-4A71-A256-566987234F6C}"/>
                  </a:ext>
                </a:extLst>
              </p:cNvPr>
              <p:cNvSpPr/>
              <p:nvPr/>
            </p:nvSpPr>
            <p:spPr>
              <a:xfrm>
                <a:off x="3333258" y="5694258"/>
                <a:ext cx="367661" cy="751692"/>
              </a:xfrm>
              <a:custGeom>
                <a:avLst/>
                <a:gdLst>
                  <a:gd name="connsiteX0" fmla="*/ 754 w 569754"/>
                  <a:gd name="connsiteY0" fmla="*/ 582440 h 1164878"/>
                  <a:gd name="connsiteX1" fmla="*/ 0 w 569754"/>
                  <a:gd name="connsiteY1" fmla="*/ 35459 h 1164878"/>
                  <a:gd name="connsiteX2" fmla="*/ 35459 w 569754"/>
                  <a:gd name="connsiteY2" fmla="*/ 0 h 1164878"/>
                  <a:gd name="connsiteX3" fmla="*/ 510766 w 569754"/>
                  <a:gd name="connsiteY3" fmla="*/ 0 h 1164878"/>
                  <a:gd name="connsiteX4" fmla="*/ 546225 w 569754"/>
                  <a:gd name="connsiteY4" fmla="*/ 35459 h 1164878"/>
                  <a:gd name="connsiteX5" fmla="*/ 546225 w 569754"/>
                  <a:gd name="connsiteY5" fmla="*/ 110905 h 1164878"/>
                  <a:gd name="connsiteX6" fmla="*/ 507748 w 569754"/>
                  <a:gd name="connsiteY6" fmla="*/ 147119 h 1164878"/>
                  <a:gd name="connsiteX7" fmla="*/ 190877 w 569754"/>
                  <a:gd name="connsiteY7" fmla="*/ 146364 h 1164878"/>
                  <a:gd name="connsiteX8" fmla="*/ 158436 w 569754"/>
                  <a:gd name="connsiteY8" fmla="*/ 177297 h 1164878"/>
                  <a:gd name="connsiteX9" fmla="*/ 158436 w 569754"/>
                  <a:gd name="connsiteY9" fmla="*/ 456446 h 1164878"/>
                  <a:gd name="connsiteX10" fmla="*/ 188614 w 569754"/>
                  <a:gd name="connsiteY10" fmla="*/ 485115 h 1164878"/>
                  <a:gd name="connsiteX11" fmla="*/ 490396 w 569754"/>
                  <a:gd name="connsiteY11" fmla="*/ 484360 h 1164878"/>
                  <a:gd name="connsiteX12" fmla="*/ 524347 w 569754"/>
                  <a:gd name="connsiteY12" fmla="*/ 517556 h 1164878"/>
                  <a:gd name="connsiteX13" fmla="*/ 524347 w 569754"/>
                  <a:gd name="connsiteY13" fmla="*/ 596774 h 1164878"/>
                  <a:gd name="connsiteX14" fmla="*/ 491150 w 569754"/>
                  <a:gd name="connsiteY14" fmla="*/ 630725 h 1164878"/>
                  <a:gd name="connsiteX15" fmla="*/ 193140 w 569754"/>
                  <a:gd name="connsiteY15" fmla="*/ 629216 h 1164878"/>
                  <a:gd name="connsiteX16" fmla="*/ 158436 w 569754"/>
                  <a:gd name="connsiteY16" fmla="*/ 665430 h 1164878"/>
                  <a:gd name="connsiteX17" fmla="*/ 158436 w 569754"/>
                  <a:gd name="connsiteY17" fmla="*/ 982301 h 1164878"/>
                  <a:gd name="connsiteX18" fmla="*/ 191631 w 569754"/>
                  <a:gd name="connsiteY18" fmla="*/ 1016252 h 1164878"/>
                  <a:gd name="connsiteX19" fmla="*/ 534909 w 569754"/>
                  <a:gd name="connsiteY19" fmla="*/ 1014743 h 1164878"/>
                  <a:gd name="connsiteX20" fmla="*/ 569614 w 569754"/>
                  <a:gd name="connsiteY20" fmla="*/ 1047938 h 1164878"/>
                  <a:gd name="connsiteX21" fmla="*/ 569614 w 569754"/>
                  <a:gd name="connsiteY21" fmla="*/ 1138473 h 1164878"/>
                  <a:gd name="connsiteX22" fmla="*/ 544716 w 569754"/>
                  <a:gd name="connsiteY22" fmla="*/ 1164879 h 1164878"/>
                  <a:gd name="connsiteX23" fmla="*/ 24142 w 569754"/>
                  <a:gd name="connsiteY23" fmla="*/ 1164879 h 1164878"/>
                  <a:gd name="connsiteX24" fmla="*/ 754 w 569754"/>
                  <a:gd name="connsiteY24" fmla="*/ 1129420 h 1164878"/>
                  <a:gd name="connsiteX25" fmla="*/ 754 w 569754"/>
                  <a:gd name="connsiteY25" fmla="*/ 582440 h 11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9754" h="1164878">
                    <a:moveTo>
                      <a:pt x="754" y="582440"/>
                    </a:moveTo>
                    <a:cubicBezTo>
                      <a:pt x="754" y="399861"/>
                      <a:pt x="1509" y="218037"/>
                      <a:pt x="0" y="35459"/>
                    </a:cubicBezTo>
                    <a:cubicBezTo>
                      <a:pt x="0" y="7545"/>
                      <a:pt x="7545" y="0"/>
                      <a:pt x="35459" y="0"/>
                    </a:cubicBezTo>
                    <a:cubicBezTo>
                      <a:pt x="193895" y="1509"/>
                      <a:pt x="352330" y="1509"/>
                      <a:pt x="510766" y="0"/>
                    </a:cubicBezTo>
                    <a:cubicBezTo>
                      <a:pt x="538681" y="0"/>
                      <a:pt x="549244" y="6790"/>
                      <a:pt x="546225" y="35459"/>
                    </a:cubicBezTo>
                    <a:cubicBezTo>
                      <a:pt x="543962" y="60356"/>
                      <a:pt x="543208" y="86008"/>
                      <a:pt x="546225" y="110905"/>
                    </a:cubicBezTo>
                    <a:cubicBezTo>
                      <a:pt x="549998" y="142592"/>
                      <a:pt x="535663" y="147873"/>
                      <a:pt x="507748" y="147119"/>
                    </a:cubicBezTo>
                    <a:cubicBezTo>
                      <a:pt x="402125" y="145610"/>
                      <a:pt x="296501" y="147119"/>
                      <a:pt x="190877" y="146364"/>
                    </a:cubicBezTo>
                    <a:cubicBezTo>
                      <a:pt x="167489" y="146364"/>
                      <a:pt x="157681" y="150891"/>
                      <a:pt x="158436" y="177297"/>
                    </a:cubicBezTo>
                    <a:cubicBezTo>
                      <a:pt x="159944" y="270095"/>
                      <a:pt x="159944" y="363648"/>
                      <a:pt x="158436" y="456446"/>
                    </a:cubicBezTo>
                    <a:cubicBezTo>
                      <a:pt x="158436" y="480588"/>
                      <a:pt x="165980" y="485869"/>
                      <a:pt x="188614" y="485115"/>
                    </a:cubicBezTo>
                    <a:cubicBezTo>
                      <a:pt x="288956" y="484360"/>
                      <a:pt x="390053" y="485115"/>
                      <a:pt x="490396" y="484360"/>
                    </a:cubicBezTo>
                    <a:cubicBezTo>
                      <a:pt x="516047" y="484360"/>
                      <a:pt x="527364" y="489641"/>
                      <a:pt x="524347" y="517556"/>
                    </a:cubicBezTo>
                    <a:cubicBezTo>
                      <a:pt x="522083" y="543962"/>
                      <a:pt x="522083" y="570368"/>
                      <a:pt x="524347" y="596774"/>
                    </a:cubicBezTo>
                    <a:cubicBezTo>
                      <a:pt x="526610" y="623180"/>
                      <a:pt x="517556" y="631479"/>
                      <a:pt x="491150" y="630725"/>
                    </a:cubicBezTo>
                    <a:cubicBezTo>
                      <a:pt x="391562" y="629216"/>
                      <a:pt x="292729" y="631479"/>
                      <a:pt x="193140" y="629216"/>
                    </a:cubicBezTo>
                    <a:cubicBezTo>
                      <a:pt x="163716" y="628461"/>
                      <a:pt x="157681" y="637515"/>
                      <a:pt x="158436" y="665430"/>
                    </a:cubicBezTo>
                    <a:cubicBezTo>
                      <a:pt x="159944" y="771054"/>
                      <a:pt x="159944" y="876677"/>
                      <a:pt x="158436" y="982301"/>
                    </a:cubicBezTo>
                    <a:cubicBezTo>
                      <a:pt x="158436" y="1008707"/>
                      <a:pt x="165225" y="1016252"/>
                      <a:pt x="191631" y="1016252"/>
                    </a:cubicBezTo>
                    <a:cubicBezTo>
                      <a:pt x="306309" y="1014743"/>
                      <a:pt x="420231" y="1016252"/>
                      <a:pt x="534909" y="1014743"/>
                    </a:cubicBezTo>
                    <a:cubicBezTo>
                      <a:pt x="560560" y="1014743"/>
                      <a:pt x="571122" y="1020778"/>
                      <a:pt x="569614" y="1047938"/>
                    </a:cubicBezTo>
                    <a:cubicBezTo>
                      <a:pt x="567350" y="1078117"/>
                      <a:pt x="568105" y="1108295"/>
                      <a:pt x="569614" y="1138473"/>
                    </a:cubicBezTo>
                    <a:cubicBezTo>
                      <a:pt x="570368" y="1157334"/>
                      <a:pt x="565087" y="1164879"/>
                      <a:pt x="544716" y="1164879"/>
                    </a:cubicBezTo>
                    <a:cubicBezTo>
                      <a:pt x="371192" y="1164125"/>
                      <a:pt x="197667" y="1164125"/>
                      <a:pt x="24142" y="1164879"/>
                    </a:cubicBezTo>
                    <a:cubicBezTo>
                      <a:pt x="-6036" y="1164879"/>
                      <a:pt x="754" y="1146018"/>
                      <a:pt x="754" y="1129420"/>
                    </a:cubicBezTo>
                    <a:cubicBezTo>
                      <a:pt x="0" y="946842"/>
                      <a:pt x="754" y="765018"/>
                      <a:pt x="754" y="582440"/>
                    </a:cubicBezTo>
                    <a:close/>
                  </a:path>
                </a:pathLst>
              </a:custGeom>
              <a:grpFill/>
              <a:ln w="75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66D04B10-B3EE-4FB6-8AB6-83F4A900140D}"/>
                  </a:ext>
                </a:extLst>
              </p:cNvPr>
              <p:cNvSpPr/>
              <p:nvPr/>
            </p:nvSpPr>
            <p:spPr>
              <a:xfrm>
                <a:off x="5537705" y="5693978"/>
                <a:ext cx="103251" cy="751790"/>
              </a:xfrm>
              <a:custGeom>
                <a:avLst/>
                <a:gdLst>
                  <a:gd name="connsiteX0" fmla="*/ 755 w 160005"/>
                  <a:gd name="connsiteY0" fmla="*/ 579855 h 1165029"/>
                  <a:gd name="connsiteX1" fmla="*/ 0 w 160005"/>
                  <a:gd name="connsiteY1" fmla="*/ 36647 h 1165029"/>
                  <a:gd name="connsiteX2" fmla="*/ 34706 w 160005"/>
                  <a:gd name="connsiteY2" fmla="*/ 433 h 1165029"/>
                  <a:gd name="connsiteX3" fmla="*/ 125240 w 160005"/>
                  <a:gd name="connsiteY3" fmla="*/ 433 h 1165029"/>
                  <a:gd name="connsiteX4" fmla="*/ 159945 w 160005"/>
                  <a:gd name="connsiteY4" fmla="*/ 36647 h 1165029"/>
                  <a:gd name="connsiteX5" fmla="*/ 159191 w 160005"/>
                  <a:gd name="connsiteY5" fmla="*/ 387469 h 1165029"/>
                  <a:gd name="connsiteX6" fmla="*/ 159945 w 160005"/>
                  <a:gd name="connsiteY6" fmla="*/ 1126835 h 1165029"/>
                  <a:gd name="connsiteX7" fmla="*/ 122977 w 160005"/>
                  <a:gd name="connsiteY7" fmla="*/ 1164558 h 1165029"/>
                  <a:gd name="connsiteX8" fmla="*/ 36214 w 160005"/>
                  <a:gd name="connsiteY8" fmla="*/ 1164558 h 1165029"/>
                  <a:gd name="connsiteX9" fmla="*/ 0 w 160005"/>
                  <a:gd name="connsiteY9" fmla="*/ 1126081 h 1165029"/>
                  <a:gd name="connsiteX10" fmla="*/ 755 w 160005"/>
                  <a:gd name="connsiteY10" fmla="*/ 579855 h 11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005" h="1165029">
                    <a:moveTo>
                      <a:pt x="755" y="579855"/>
                    </a:moveTo>
                    <a:cubicBezTo>
                      <a:pt x="755" y="398786"/>
                      <a:pt x="1509" y="217716"/>
                      <a:pt x="0" y="36647"/>
                    </a:cubicBezTo>
                    <a:cubicBezTo>
                      <a:pt x="0" y="9486"/>
                      <a:pt x="6036" y="-1830"/>
                      <a:pt x="34706" y="433"/>
                    </a:cubicBezTo>
                    <a:cubicBezTo>
                      <a:pt x="64884" y="2696"/>
                      <a:pt x="95062" y="3451"/>
                      <a:pt x="125240" y="433"/>
                    </a:cubicBezTo>
                    <a:cubicBezTo>
                      <a:pt x="154663" y="-2585"/>
                      <a:pt x="160699" y="10241"/>
                      <a:pt x="159945" y="36647"/>
                    </a:cubicBezTo>
                    <a:cubicBezTo>
                      <a:pt x="158436" y="153588"/>
                      <a:pt x="159191" y="270528"/>
                      <a:pt x="159191" y="387469"/>
                    </a:cubicBezTo>
                    <a:cubicBezTo>
                      <a:pt x="159191" y="634176"/>
                      <a:pt x="158436" y="880128"/>
                      <a:pt x="159945" y="1126835"/>
                    </a:cubicBezTo>
                    <a:cubicBezTo>
                      <a:pt x="159945" y="1156259"/>
                      <a:pt x="153155" y="1167576"/>
                      <a:pt x="122977" y="1164558"/>
                    </a:cubicBezTo>
                    <a:cubicBezTo>
                      <a:pt x="94307" y="1161540"/>
                      <a:pt x="64884" y="1161540"/>
                      <a:pt x="36214" y="1164558"/>
                    </a:cubicBezTo>
                    <a:cubicBezTo>
                      <a:pt x="4527" y="1167576"/>
                      <a:pt x="0" y="1153995"/>
                      <a:pt x="0" y="1126081"/>
                    </a:cubicBezTo>
                    <a:cubicBezTo>
                      <a:pt x="755" y="944257"/>
                      <a:pt x="755" y="761678"/>
                      <a:pt x="755" y="579855"/>
                    </a:cubicBezTo>
                    <a:close/>
                  </a:path>
                </a:pathLst>
              </a:custGeom>
              <a:grpFill/>
              <a:ln w="75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9913A9F8-A12F-4AB7-941E-865F0A063C4F}"/>
                  </a:ext>
                </a:extLst>
              </p:cNvPr>
              <p:cNvSpPr/>
              <p:nvPr/>
            </p:nvSpPr>
            <p:spPr>
              <a:xfrm>
                <a:off x="2032763" y="5451515"/>
                <a:ext cx="211779" cy="211779"/>
              </a:xfrm>
              <a:custGeom>
                <a:avLst/>
                <a:gdLst>
                  <a:gd name="connsiteX0" fmla="*/ 306309 w 328188"/>
                  <a:gd name="connsiteY0" fmla="*/ 0 h 328188"/>
                  <a:gd name="connsiteX1" fmla="*/ 21879 w 328188"/>
                  <a:gd name="connsiteY1" fmla="*/ 0 h 328188"/>
                  <a:gd name="connsiteX2" fmla="*/ 0 w 328188"/>
                  <a:gd name="connsiteY2" fmla="*/ 21879 h 328188"/>
                  <a:gd name="connsiteX3" fmla="*/ 0 w 328188"/>
                  <a:gd name="connsiteY3" fmla="*/ 306309 h 328188"/>
                  <a:gd name="connsiteX4" fmla="*/ 21879 w 328188"/>
                  <a:gd name="connsiteY4" fmla="*/ 328188 h 328188"/>
                  <a:gd name="connsiteX5" fmla="*/ 306309 w 328188"/>
                  <a:gd name="connsiteY5" fmla="*/ 328188 h 328188"/>
                  <a:gd name="connsiteX6" fmla="*/ 328188 w 328188"/>
                  <a:gd name="connsiteY6" fmla="*/ 306309 h 328188"/>
                  <a:gd name="connsiteX7" fmla="*/ 328188 w 328188"/>
                  <a:gd name="connsiteY7" fmla="*/ 21879 h 328188"/>
                  <a:gd name="connsiteX8" fmla="*/ 306309 w 328188"/>
                  <a:gd name="connsiteY8" fmla="*/ 0 h 328188"/>
                  <a:gd name="connsiteX9" fmla="*/ 132030 w 328188"/>
                  <a:gd name="connsiteY9" fmla="*/ 114677 h 328188"/>
                  <a:gd name="connsiteX10" fmla="*/ 116941 w 328188"/>
                  <a:gd name="connsiteY10" fmla="*/ 129766 h 328188"/>
                  <a:gd name="connsiteX11" fmla="*/ 56584 w 328188"/>
                  <a:gd name="connsiteY11" fmla="*/ 129766 h 328188"/>
                  <a:gd name="connsiteX12" fmla="*/ 41495 w 328188"/>
                  <a:gd name="connsiteY12" fmla="*/ 114677 h 328188"/>
                  <a:gd name="connsiteX13" fmla="*/ 41495 w 328188"/>
                  <a:gd name="connsiteY13" fmla="*/ 61865 h 328188"/>
                  <a:gd name="connsiteX14" fmla="*/ 56584 w 328188"/>
                  <a:gd name="connsiteY14" fmla="*/ 46776 h 328188"/>
                  <a:gd name="connsiteX15" fmla="*/ 116941 w 328188"/>
                  <a:gd name="connsiteY15" fmla="*/ 46776 h 328188"/>
                  <a:gd name="connsiteX16" fmla="*/ 132030 w 328188"/>
                  <a:gd name="connsiteY16" fmla="*/ 61865 h 328188"/>
                  <a:gd name="connsiteX17" fmla="*/ 132030 w 328188"/>
                  <a:gd name="connsiteY17" fmla="*/ 114677 h 328188"/>
                  <a:gd name="connsiteX18" fmla="*/ 298764 w 328188"/>
                  <a:gd name="connsiteY18" fmla="*/ 114677 h 328188"/>
                  <a:gd name="connsiteX19" fmla="*/ 283675 w 328188"/>
                  <a:gd name="connsiteY19" fmla="*/ 129766 h 328188"/>
                  <a:gd name="connsiteX20" fmla="*/ 223319 w 328188"/>
                  <a:gd name="connsiteY20" fmla="*/ 129766 h 328188"/>
                  <a:gd name="connsiteX21" fmla="*/ 208230 w 328188"/>
                  <a:gd name="connsiteY21" fmla="*/ 114677 h 328188"/>
                  <a:gd name="connsiteX22" fmla="*/ 208230 w 328188"/>
                  <a:gd name="connsiteY22" fmla="*/ 61865 h 328188"/>
                  <a:gd name="connsiteX23" fmla="*/ 223319 w 328188"/>
                  <a:gd name="connsiteY23" fmla="*/ 46776 h 328188"/>
                  <a:gd name="connsiteX24" fmla="*/ 283675 w 328188"/>
                  <a:gd name="connsiteY24" fmla="*/ 46776 h 328188"/>
                  <a:gd name="connsiteX25" fmla="*/ 298764 w 328188"/>
                  <a:gd name="connsiteY25" fmla="*/ 61865 h 328188"/>
                  <a:gd name="connsiteX26" fmla="*/ 298764 w 328188"/>
                  <a:gd name="connsiteY26" fmla="*/ 114677 h 3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88" h="328188">
                    <a:moveTo>
                      <a:pt x="306309" y="0"/>
                    </a:moveTo>
                    <a:lnTo>
                      <a:pt x="21879" y="0"/>
                    </a:lnTo>
                    <a:cubicBezTo>
                      <a:pt x="9808" y="0"/>
                      <a:pt x="0" y="9808"/>
                      <a:pt x="0" y="21879"/>
                    </a:cubicBezTo>
                    <a:lnTo>
                      <a:pt x="0" y="306309"/>
                    </a:lnTo>
                    <a:cubicBezTo>
                      <a:pt x="0" y="318380"/>
                      <a:pt x="9808" y="328188"/>
                      <a:pt x="21879" y="328188"/>
                    </a:cubicBezTo>
                    <a:lnTo>
                      <a:pt x="306309" y="328188"/>
                    </a:lnTo>
                    <a:cubicBezTo>
                      <a:pt x="318380" y="328188"/>
                      <a:pt x="328188" y="318380"/>
                      <a:pt x="328188" y="306309"/>
                    </a:cubicBezTo>
                    <a:lnTo>
                      <a:pt x="328188" y="21879"/>
                    </a:lnTo>
                    <a:cubicBezTo>
                      <a:pt x="328188" y="9808"/>
                      <a:pt x="318380" y="0"/>
                      <a:pt x="306309" y="0"/>
                    </a:cubicBezTo>
                    <a:close/>
                    <a:moveTo>
                      <a:pt x="132030" y="114677"/>
                    </a:moveTo>
                    <a:cubicBezTo>
                      <a:pt x="132030" y="122976"/>
                      <a:pt x="125240" y="129766"/>
                      <a:pt x="116941" y="129766"/>
                    </a:cubicBezTo>
                    <a:lnTo>
                      <a:pt x="56584" y="129766"/>
                    </a:lnTo>
                    <a:cubicBezTo>
                      <a:pt x="48285" y="129766"/>
                      <a:pt x="41495" y="122976"/>
                      <a:pt x="41495" y="114677"/>
                    </a:cubicBezTo>
                    <a:lnTo>
                      <a:pt x="41495" y="61865"/>
                    </a:lnTo>
                    <a:cubicBezTo>
                      <a:pt x="41495" y="53566"/>
                      <a:pt x="48285" y="46776"/>
                      <a:pt x="56584" y="46776"/>
                    </a:cubicBezTo>
                    <a:lnTo>
                      <a:pt x="116941" y="46776"/>
                    </a:lnTo>
                    <a:cubicBezTo>
                      <a:pt x="125240" y="46776"/>
                      <a:pt x="132030" y="53566"/>
                      <a:pt x="132030" y="61865"/>
                    </a:cubicBezTo>
                    <a:lnTo>
                      <a:pt x="132030" y="114677"/>
                    </a:lnTo>
                    <a:close/>
                    <a:moveTo>
                      <a:pt x="298764" y="114677"/>
                    </a:moveTo>
                    <a:cubicBezTo>
                      <a:pt x="298764" y="122976"/>
                      <a:pt x="291974" y="129766"/>
                      <a:pt x="283675" y="129766"/>
                    </a:cubicBezTo>
                    <a:lnTo>
                      <a:pt x="223319" y="129766"/>
                    </a:lnTo>
                    <a:cubicBezTo>
                      <a:pt x="215020" y="129766"/>
                      <a:pt x="208230" y="122976"/>
                      <a:pt x="208230" y="114677"/>
                    </a:cubicBezTo>
                    <a:lnTo>
                      <a:pt x="208230" y="61865"/>
                    </a:lnTo>
                    <a:cubicBezTo>
                      <a:pt x="208230" y="53566"/>
                      <a:pt x="215020" y="46776"/>
                      <a:pt x="223319" y="46776"/>
                    </a:cubicBezTo>
                    <a:lnTo>
                      <a:pt x="283675" y="46776"/>
                    </a:lnTo>
                    <a:cubicBezTo>
                      <a:pt x="291974" y="46776"/>
                      <a:pt x="298764" y="53566"/>
                      <a:pt x="298764" y="61865"/>
                    </a:cubicBezTo>
                    <a:lnTo>
                      <a:pt x="298764" y="114677"/>
                    </a:lnTo>
                    <a:close/>
                  </a:path>
                </a:pathLst>
              </a:custGeom>
              <a:solidFill>
                <a:schemeClr val="accent2">
                  <a:lumMod val="50000"/>
                </a:schemeClr>
              </a:solidFill>
              <a:ln w="75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E0C98CDC-59C8-4E1B-8EF8-873573795967}"/>
                  </a:ext>
                </a:extLst>
              </p:cNvPr>
              <p:cNvSpPr/>
              <p:nvPr/>
            </p:nvSpPr>
            <p:spPr>
              <a:xfrm>
                <a:off x="7965616" y="5924050"/>
                <a:ext cx="312069" cy="312086"/>
              </a:xfrm>
              <a:custGeom>
                <a:avLst/>
                <a:gdLst>
                  <a:gd name="connsiteX0" fmla="*/ 483606 w 483605"/>
                  <a:gd name="connsiteY0" fmla="*/ 451164 h 483632"/>
                  <a:gd name="connsiteX1" fmla="*/ 483606 w 483605"/>
                  <a:gd name="connsiteY1" fmla="*/ 32441 h 483632"/>
                  <a:gd name="connsiteX2" fmla="*/ 451164 w 483605"/>
                  <a:gd name="connsiteY2" fmla="*/ 0 h 483632"/>
                  <a:gd name="connsiteX3" fmla="*/ 32441 w 483605"/>
                  <a:gd name="connsiteY3" fmla="*/ 0 h 483632"/>
                  <a:gd name="connsiteX4" fmla="*/ 0 w 483605"/>
                  <a:gd name="connsiteY4" fmla="*/ 32441 h 483632"/>
                  <a:gd name="connsiteX5" fmla="*/ 0 w 483605"/>
                  <a:gd name="connsiteY5" fmla="*/ 451164 h 483632"/>
                  <a:gd name="connsiteX6" fmla="*/ 32441 w 483605"/>
                  <a:gd name="connsiteY6" fmla="*/ 483606 h 483632"/>
                  <a:gd name="connsiteX7" fmla="*/ 451164 w 483605"/>
                  <a:gd name="connsiteY7" fmla="*/ 483606 h 483632"/>
                  <a:gd name="connsiteX8" fmla="*/ 483606 w 483605"/>
                  <a:gd name="connsiteY8" fmla="*/ 451164 h 483632"/>
                  <a:gd name="connsiteX9" fmla="*/ 314608 w 483605"/>
                  <a:gd name="connsiteY9" fmla="*/ 194649 h 483632"/>
                  <a:gd name="connsiteX10" fmla="*/ 292728 w 483605"/>
                  <a:gd name="connsiteY10" fmla="*/ 172770 h 483632"/>
                  <a:gd name="connsiteX11" fmla="*/ 292728 w 483605"/>
                  <a:gd name="connsiteY11" fmla="*/ 83744 h 483632"/>
                  <a:gd name="connsiteX12" fmla="*/ 314608 w 483605"/>
                  <a:gd name="connsiteY12" fmla="*/ 61865 h 483632"/>
                  <a:gd name="connsiteX13" fmla="*/ 392317 w 483605"/>
                  <a:gd name="connsiteY13" fmla="*/ 61865 h 483632"/>
                  <a:gd name="connsiteX14" fmla="*/ 414196 w 483605"/>
                  <a:gd name="connsiteY14" fmla="*/ 83744 h 483632"/>
                  <a:gd name="connsiteX15" fmla="*/ 414196 w 483605"/>
                  <a:gd name="connsiteY15" fmla="*/ 172770 h 483632"/>
                  <a:gd name="connsiteX16" fmla="*/ 392317 w 483605"/>
                  <a:gd name="connsiteY16" fmla="*/ 194649 h 483632"/>
                  <a:gd name="connsiteX17" fmla="*/ 314608 w 483605"/>
                  <a:gd name="connsiteY17" fmla="*/ 194649 h 483632"/>
                  <a:gd name="connsiteX18" fmla="*/ 314608 w 483605"/>
                  <a:gd name="connsiteY18" fmla="*/ 440602 h 483632"/>
                  <a:gd name="connsiteX19" fmla="*/ 292728 w 483605"/>
                  <a:gd name="connsiteY19" fmla="*/ 418723 h 483632"/>
                  <a:gd name="connsiteX20" fmla="*/ 292728 w 483605"/>
                  <a:gd name="connsiteY20" fmla="*/ 329697 h 483632"/>
                  <a:gd name="connsiteX21" fmla="*/ 314608 w 483605"/>
                  <a:gd name="connsiteY21" fmla="*/ 307818 h 483632"/>
                  <a:gd name="connsiteX22" fmla="*/ 392317 w 483605"/>
                  <a:gd name="connsiteY22" fmla="*/ 307818 h 483632"/>
                  <a:gd name="connsiteX23" fmla="*/ 414196 w 483605"/>
                  <a:gd name="connsiteY23" fmla="*/ 329697 h 483632"/>
                  <a:gd name="connsiteX24" fmla="*/ 414196 w 483605"/>
                  <a:gd name="connsiteY24" fmla="*/ 418723 h 483632"/>
                  <a:gd name="connsiteX25" fmla="*/ 392317 w 483605"/>
                  <a:gd name="connsiteY25" fmla="*/ 440602 h 483632"/>
                  <a:gd name="connsiteX26" fmla="*/ 314608 w 483605"/>
                  <a:gd name="connsiteY26" fmla="*/ 440602 h 48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605" h="483632">
                    <a:moveTo>
                      <a:pt x="483606" y="451164"/>
                    </a:moveTo>
                    <a:lnTo>
                      <a:pt x="483606" y="32441"/>
                    </a:lnTo>
                    <a:cubicBezTo>
                      <a:pt x="483606" y="14334"/>
                      <a:pt x="469271" y="0"/>
                      <a:pt x="451164" y="0"/>
                    </a:cubicBezTo>
                    <a:lnTo>
                      <a:pt x="32441" y="0"/>
                    </a:lnTo>
                    <a:cubicBezTo>
                      <a:pt x="14335" y="0"/>
                      <a:pt x="0" y="14334"/>
                      <a:pt x="0" y="32441"/>
                    </a:cubicBezTo>
                    <a:lnTo>
                      <a:pt x="0" y="451164"/>
                    </a:lnTo>
                    <a:cubicBezTo>
                      <a:pt x="0" y="469271"/>
                      <a:pt x="14335" y="483606"/>
                      <a:pt x="32441" y="483606"/>
                    </a:cubicBezTo>
                    <a:lnTo>
                      <a:pt x="451164" y="483606"/>
                    </a:lnTo>
                    <a:cubicBezTo>
                      <a:pt x="468517" y="484360"/>
                      <a:pt x="483606" y="469271"/>
                      <a:pt x="483606" y="451164"/>
                    </a:cubicBezTo>
                    <a:close/>
                    <a:moveTo>
                      <a:pt x="314608" y="194649"/>
                    </a:moveTo>
                    <a:cubicBezTo>
                      <a:pt x="302536" y="194649"/>
                      <a:pt x="292728" y="184842"/>
                      <a:pt x="292728" y="172770"/>
                    </a:cubicBezTo>
                    <a:lnTo>
                      <a:pt x="292728" y="83744"/>
                    </a:lnTo>
                    <a:cubicBezTo>
                      <a:pt x="292728" y="71673"/>
                      <a:pt x="302536" y="61865"/>
                      <a:pt x="314608" y="61865"/>
                    </a:cubicBezTo>
                    <a:lnTo>
                      <a:pt x="392317" y="61865"/>
                    </a:lnTo>
                    <a:cubicBezTo>
                      <a:pt x="404388" y="61865"/>
                      <a:pt x="414196" y="71673"/>
                      <a:pt x="414196" y="83744"/>
                    </a:cubicBezTo>
                    <a:lnTo>
                      <a:pt x="414196" y="172770"/>
                    </a:lnTo>
                    <a:cubicBezTo>
                      <a:pt x="414196" y="184842"/>
                      <a:pt x="404388" y="194649"/>
                      <a:pt x="392317" y="194649"/>
                    </a:cubicBezTo>
                    <a:lnTo>
                      <a:pt x="314608" y="194649"/>
                    </a:lnTo>
                    <a:close/>
                    <a:moveTo>
                      <a:pt x="314608" y="440602"/>
                    </a:moveTo>
                    <a:cubicBezTo>
                      <a:pt x="302536" y="440602"/>
                      <a:pt x="292728" y="430794"/>
                      <a:pt x="292728" y="418723"/>
                    </a:cubicBezTo>
                    <a:lnTo>
                      <a:pt x="292728" y="329697"/>
                    </a:lnTo>
                    <a:cubicBezTo>
                      <a:pt x="292728" y="317626"/>
                      <a:pt x="302536" y="307818"/>
                      <a:pt x="314608" y="307818"/>
                    </a:cubicBezTo>
                    <a:lnTo>
                      <a:pt x="392317" y="307818"/>
                    </a:lnTo>
                    <a:cubicBezTo>
                      <a:pt x="404388" y="307818"/>
                      <a:pt x="414196" y="317626"/>
                      <a:pt x="414196" y="329697"/>
                    </a:cubicBezTo>
                    <a:lnTo>
                      <a:pt x="414196" y="418723"/>
                    </a:lnTo>
                    <a:cubicBezTo>
                      <a:pt x="414196" y="430794"/>
                      <a:pt x="404388" y="440602"/>
                      <a:pt x="392317" y="440602"/>
                    </a:cubicBezTo>
                    <a:lnTo>
                      <a:pt x="314608" y="440602"/>
                    </a:lnTo>
                    <a:close/>
                  </a:path>
                </a:pathLst>
              </a:custGeom>
              <a:solidFill>
                <a:schemeClr val="accent2">
                  <a:lumMod val="50000"/>
                </a:schemeClr>
              </a:solidFill>
              <a:ln w="75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0BDD5D55-0BBA-45EE-AC90-629403141EBA}"/>
                  </a:ext>
                </a:extLst>
              </p:cNvPr>
              <p:cNvSpPr/>
              <p:nvPr/>
            </p:nvSpPr>
            <p:spPr>
              <a:xfrm>
                <a:off x="6368011" y="5686397"/>
                <a:ext cx="1080572" cy="766589"/>
              </a:xfrm>
              <a:custGeom>
                <a:avLst/>
                <a:gdLst>
                  <a:gd name="connsiteX0" fmla="*/ 1673780 w 1674534"/>
                  <a:gd name="connsiteY0" fmla="*/ 507103 h 1187963"/>
                  <a:gd name="connsiteX1" fmla="*/ 491549 w 1674534"/>
                  <a:gd name="connsiteY1" fmla="*/ 498050 h 1187963"/>
                  <a:gd name="connsiteX2" fmla="*/ 468915 w 1674534"/>
                  <a:gd name="connsiteY2" fmla="*/ 517666 h 1187963"/>
                  <a:gd name="connsiteX3" fmla="*/ 473442 w 1674534"/>
                  <a:gd name="connsiteY3" fmla="*/ 667802 h 1187963"/>
                  <a:gd name="connsiteX4" fmla="*/ 502112 w 1674534"/>
                  <a:gd name="connsiteY4" fmla="*/ 691191 h 1187963"/>
                  <a:gd name="connsiteX5" fmla="*/ 622824 w 1674534"/>
                  <a:gd name="connsiteY5" fmla="*/ 690436 h 1187963"/>
                  <a:gd name="connsiteX6" fmla="*/ 656020 w 1674534"/>
                  <a:gd name="connsiteY6" fmla="*/ 720614 h 1187963"/>
                  <a:gd name="connsiteX7" fmla="*/ 656020 w 1674534"/>
                  <a:gd name="connsiteY7" fmla="*/ 992218 h 1187963"/>
                  <a:gd name="connsiteX8" fmla="*/ 625087 w 1674534"/>
                  <a:gd name="connsiteY8" fmla="*/ 1030696 h 1187963"/>
                  <a:gd name="connsiteX9" fmla="*/ 203346 w 1674534"/>
                  <a:gd name="connsiteY9" fmla="*/ 811904 h 1187963"/>
                  <a:gd name="connsiteX10" fmla="*/ 197311 w 1674534"/>
                  <a:gd name="connsiteY10" fmla="*/ 400725 h 1187963"/>
                  <a:gd name="connsiteX11" fmla="*/ 480986 w 1674534"/>
                  <a:gd name="connsiteY11" fmla="*/ 154018 h 1187963"/>
                  <a:gd name="connsiteX12" fmla="*/ 745046 w 1674534"/>
                  <a:gd name="connsiteY12" fmla="*/ 192495 h 1187963"/>
                  <a:gd name="connsiteX13" fmla="*/ 775978 w 1674534"/>
                  <a:gd name="connsiteY13" fmla="*/ 75555 h 1187963"/>
                  <a:gd name="connsiteX14" fmla="*/ 752590 w 1674534"/>
                  <a:gd name="connsiteY14" fmla="*/ 34815 h 1187963"/>
                  <a:gd name="connsiteX15" fmla="*/ 594909 w 1674534"/>
                  <a:gd name="connsiteY15" fmla="*/ 2373 h 1187963"/>
                  <a:gd name="connsiteX16" fmla="*/ 46420 w 1674534"/>
                  <a:gd name="connsiteY16" fmla="*/ 339614 h 1187963"/>
                  <a:gd name="connsiteX17" fmla="*/ 53965 w 1674534"/>
                  <a:gd name="connsiteY17" fmla="*/ 892630 h 1187963"/>
                  <a:gd name="connsiteX18" fmla="*/ 344430 w 1674534"/>
                  <a:gd name="connsiteY18" fmla="*/ 1164989 h 1187963"/>
                  <a:gd name="connsiteX19" fmla="*/ 788049 w 1674534"/>
                  <a:gd name="connsiteY19" fmla="*/ 1137828 h 1187963"/>
                  <a:gd name="connsiteX20" fmla="*/ 810683 w 1674534"/>
                  <a:gd name="connsiteY20" fmla="*/ 1097088 h 1187963"/>
                  <a:gd name="connsiteX21" fmla="*/ 809929 w 1674534"/>
                  <a:gd name="connsiteY21" fmla="*/ 685909 h 1187963"/>
                  <a:gd name="connsiteX22" fmla="*/ 841617 w 1674534"/>
                  <a:gd name="connsiteY22" fmla="*/ 654977 h 1187963"/>
                  <a:gd name="connsiteX23" fmla="*/ 1674535 w 1674534"/>
                  <a:gd name="connsiteY23" fmla="*/ 661767 h 1187963"/>
                  <a:gd name="connsiteX24" fmla="*/ 1674535 w 1674534"/>
                  <a:gd name="connsiteY24" fmla="*/ 507103 h 11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4534" h="1187963">
                    <a:moveTo>
                      <a:pt x="1673780" y="507103"/>
                    </a:moveTo>
                    <a:cubicBezTo>
                      <a:pt x="1630777" y="504840"/>
                      <a:pt x="524745" y="500314"/>
                      <a:pt x="491549" y="498050"/>
                    </a:cubicBezTo>
                    <a:cubicBezTo>
                      <a:pt x="474950" y="496541"/>
                      <a:pt x="468161" y="501068"/>
                      <a:pt x="468915" y="517666"/>
                    </a:cubicBezTo>
                    <a:cubicBezTo>
                      <a:pt x="471178" y="567460"/>
                      <a:pt x="465897" y="618008"/>
                      <a:pt x="473442" y="667802"/>
                    </a:cubicBezTo>
                    <a:cubicBezTo>
                      <a:pt x="476460" y="688927"/>
                      <a:pt x="484759" y="691945"/>
                      <a:pt x="502112" y="691191"/>
                    </a:cubicBezTo>
                    <a:cubicBezTo>
                      <a:pt x="542097" y="690436"/>
                      <a:pt x="582838" y="691945"/>
                      <a:pt x="622824" y="690436"/>
                    </a:cubicBezTo>
                    <a:cubicBezTo>
                      <a:pt x="645458" y="689682"/>
                      <a:pt x="656020" y="694208"/>
                      <a:pt x="656020" y="720614"/>
                    </a:cubicBezTo>
                    <a:cubicBezTo>
                      <a:pt x="654511" y="811149"/>
                      <a:pt x="654511" y="901684"/>
                      <a:pt x="656020" y="992218"/>
                    </a:cubicBezTo>
                    <a:cubicBezTo>
                      <a:pt x="656775" y="1017116"/>
                      <a:pt x="644703" y="1026169"/>
                      <a:pt x="625087" y="1030696"/>
                    </a:cubicBezTo>
                    <a:cubicBezTo>
                      <a:pt x="441755" y="1069173"/>
                      <a:pt x="274265" y="1015607"/>
                      <a:pt x="203346" y="811904"/>
                    </a:cubicBezTo>
                    <a:cubicBezTo>
                      <a:pt x="155816" y="676856"/>
                      <a:pt x="155062" y="537282"/>
                      <a:pt x="197311" y="400725"/>
                    </a:cubicBezTo>
                    <a:cubicBezTo>
                      <a:pt x="240315" y="261905"/>
                      <a:pt x="333113" y="174389"/>
                      <a:pt x="480986" y="154018"/>
                    </a:cubicBezTo>
                    <a:cubicBezTo>
                      <a:pt x="571521" y="141193"/>
                      <a:pt x="658284" y="154773"/>
                      <a:pt x="745046" y="192495"/>
                    </a:cubicBezTo>
                    <a:cubicBezTo>
                      <a:pt x="755608" y="152509"/>
                      <a:pt x="763907" y="114032"/>
                      <a:pt x="775978" y="75555"/>
                    </a:cubicBezTo>
                    <a:cubicBezTo>
                      <a:pt x="783523" y="51412"/>
                      <a:pt x="773716" y="43113"/>
                      <a:pt x="752590" y="34815"/>
                    </a:cubicBezTo>
                    <a:cubicBezTo>
                      <a:pt x="701287" y="15199"/>
                      <a:pt x="648475" y="6900"/>
                      <a:pt x="594909" y="2373"/>
                    </a:cubicBezTo>
                    <a:cubicBezTo>
                      <a:pt x="361028" y="-17243"/>
                      <a:pt x="136955" y="83854"/>
                      <a:pt x="46420" y="339614"/>
                    </a:cubicBezTo>
                    <a:cubicBezTo>
                      <a:pt x="-19218" y="523702"/>
                      <a:pt x="-13936" y="710052"/>
                      <a:pt x="53965" y="892630"/>
                    </a:cubicBezTo>
                    <a:cubicBezTo>
                      <a:pt x="105267" y="1029941"/>
                      <a:pt x="201084" y="1125757"/>
                      <a:pt x="344430" y="1164989"/>
                    </a:cubicBezTo>
                    <a:cubicBezTo>
                      <a:pt x="494567" y="1206484"/>
                      <a:pt x="643194" y="1188377"/>
                      <a:pt x="788049" y="1137828"/>
                    </a:cubicBezTo>
                    <a:cubicBezTo>
                      <a:pt x="809929" y="1130284"/>
                      <a:pt x="810683" y="1115949"/>
                      <a:pt x="810683" y="1097088"/>
                    </a:cubicBezTo>
                    <a:cubicBezTo>
                      <a:pt x="809929" y="959777"/>
                      <a:pt x="811438" y="823220"/>
                      <a:pt x="809929" y="685909"/>
                    </a:cubicBezTo>
                    <a:cubicBezTo>
                      <a:pt x="809929" y="661013"/>
                      <a:pt x="816719" y="654222"/>
                      <a:pt x="841617" y="654977"/>
                    </a:cubicBezTo>
                    <a:cubicBezTo>
                      <a:pt x="939696" y="657240"/>
                      <a:pt x="1519871" y="657240"/>
                      <a:pt x="1674535" y="661767"/>
                    </a:cubicBezTo>
                    <a:lnTo>
                      <a:pt x="1674535" y="507103"/>
                    </a:lnTo>
                    <a:close/>
                  </a:path>
                </a:pathLst>
              </a:custGeom>
              <a:grpFill/>
              <a:ln w="75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4120E39D-6C01-440F-8DC6-233B1A894A07}"/>
                  </a:ext>
                </a:extLst>
              </p:cNvPr>
              <p:cNvSpPr/>
              <p:nvPr/>
            </p:nvSpPr>
            <p:spPr>
              <a:xfrm>
                <a:off x="1674291" y="6016064"/>
                <a:ext cx="505986" cy="502125"/>
              </a:xfrm>
              <a:custGeom>
                <a:avLst/>
                <a:gdLst>
                  <a:gd name="connsiteX0" fmla="*/ 436854 w 505986"/>
                  <a:gd name="connsiteY0" fmla="*/ 0 h 502125"/>
                  <a:gd name="connsiteX1" fmla="*/ 505986 w 505986"/>
                  <a:gd name="connsiteY1" fmla="*/ 0 h 502125"/>
                  <a:gd name="connsiteX2" fmla="*/ 500144 w 505986"/>
                  <a:gd name="connsiteY2" fmla="*/ 369517 h 502125"/>
                  <a:gd name="connsiteX3" fmla="*/ 375025 w 505986"/>
                  <a:gd name="connsiteY3" fmla="*/ 498531 h 502125"/>
                  <a:gd name="connsiteX4" fmla="*/ 13966 w 505986"/>
                  <a:gd name="connsiteY4" fmla="*/ 502122 h 502125"/>
                  <a:gd name="connsiteX5" fmla="*/ 0 w 505986"/>
                  <a:gd name="connsiteY5" fmla="*/ 502077 h 502125"/>
                  <a:gd name="connsiteX6" fmla="*/ 0 w 505986"/>
                  <a:gd name="connsiteY6" fmla="*/ 432700 h 502125"/>
                  <a:gd name="connsiteX7" fmla="*/ 42020 w 505986"/>
                  <a:gd name="connsiteY7" fmla="*/ 432503 h 502125"/>
                  <a:gd name="connsiteX8" fmla="*/ 359932 w 505986"/>
                  <a:gd name="connsiteY8" fmla="*/ 430860 h 502125"/>
                  <a:gd name="connsiteX9" fmla="*/ 429551 w 505986"/>
                  <a:gd name="connsiteY9" fmla="*/ 362701 h 502125"/>
                  <a:gd name="connsiteX10" fmla="*/ 436854 w 505986"/>
                  <a:gd name="connsiteY10" fmla="*/ 0 h 50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986" h="502125">
                    <a:moveTo>
                      <a:pt x="436854" y="0"/>
                    </a:moveTo>
                    <a:lnTo>
                      <a:pt x="505986" y="0"/>
                    </a:lnTo>
                    <a:cubicBezTo>
                      <a:pt x="505500" y="487"/>
                      <a:pt x="501605" y="255108"/>
                      <a:pt x="500144" y="369517"/>
                    </a:cubicBezTo>
                    <a:cubicBezTo>
                      <a:pt x="499171" y="450821"/>
                      <a:pt x="455354" y="496584"/>
                      <a:pt x="375025" y="498531"/>
                    </a:cubicBezTo>
                    <a:cubicBezTo>
                      <a:pt x="254774" y="501453"/>
                      <a:pt x="134400" y="502183"/>
                      <a:pt x="13966" y="502122"/>
                    </a:cubicBezTo>
                    <a:lnTo>
                      <a:pt x="0" y="502077"/>
                    </a:lnTo>
                    <a:lnTo>
                      <a:pt x="0" y="432700"/>
                    </a:lnTo>
                    <a:lnTo>
                      <a:pt x="42020" y="432503"/>
                    </a:lnTo>
                    <a:cubicBezTo>
                      <a:pt x="204019" y="431712"/>
                      <a:pt x="356767" y="430860"/>
                      <a:pt x="359932" y="430860"/>
                    </a:cubicBezTo>
                    <a:cubicBezTo>
                      <a:pt x="416893" y="429886"/>
                      <a:pt x="426630" y="418689"/>
                      <a:pt x="429551" y="362701"/>
                    </a:cubicBezTo>
                    <a:cubicBezTo>
                      <a:pt x="433933" y="271661"/>
                      <a:pt x="435393" y="21907"/>
                      <a:pt x="436854" y="0"/>
                    </a:cubicBezTo>
                    <a:close/>
                  </a:path>
                </a:pathLst>
              </a:custGeom>
              <a:grpFill/>
              <a:ln w="754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pic>
        <p:nvPicPr>
          <p:cNvPr id="3" name="powerpoint to html5">
            <a:hlinkClick r:id="" action="ppaction://media"/>
            <a:extLst>
              <a:ext uri="{FF2B5EF4-FFF2-40B4-BE49-F238E27FC236}">
                <a16:creationId xmlns:a16="http://schemas.microsoft.com/office/drawing/2014/main" id="{3366F4B5-D2A5-4ECD-8120-4103D1736594}"/>
              </a:ext>
            </a:extLst>
          </p:cNvPr>
          <p:cNvPicPr>
            <a:picLocks noChangeAspect="1"/>
          </p:cNvPicPr>
          <p:nvPr>
            <a:videoFile r:link="rId2"/>
            <p:extLst>
              <p:ext uri="{DAA4B4D4-6D71-4841-9C94-3DE7FCFB9230}">
                <p14:media xmlns:p14="http://schemas.microsoft.com/office/powerpoint/2010/main" r:embed="rId3">
                  <p14:trim st="1091"/>
                </p14:media>
              </p:ext>
            </p:extLst>
          </p:nvPr>
        </p:nvPicPr>
        <p:blipFill>
          <a:blip r:embed="rId8">
            <a:lum contrast="4000"/>
          </a:blip>
          <a:stretch>
            <a:fillRect/>
          </a:stretch>
        </p:blipFill>
        <p:spPr>
          <a:xfrm>
            <a:off x="312448" y="1259606"/>
            <a:ext cx="4950283" cy="37062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CC65B3CF-8997-46FC-AF01-669AD9B6B802}"/>
              </a:ext>
            </a:extLst>
          </p:cNvPr>
          <p:cNvSpPr txBox="1"/>
          <p:nvPr/>
        </p:nvSpPr>
        <p:spPr>
          <a:xfrm>
            <a:off x="296749" y="5423253"/>
            <a:ext cx="3295511" cy="369332"/>
          </a:xfrm>
          <a:prstGeom prst="rect">
            <a:avLst/>
          </a:prstGeom>
          <a:noFill/>
        </p:spPr>
        <p:txBody>
          <a:bodyPr wrap="square" rtlCol="0">
            <a:spAutoFit/>
          </a:bodyPr>
          <a:lstStyle/>
          <a:p>
            <a:r>
              <a:rPr lang="en-IN" dirty="0">
                <a:hlinkClick r:id="rId9">
                  <a:extLst>
                    <a:ext uri="{A12FA001-AC4F-418D-AE19-62706E023703}">
                      <ahyp:hlinkClr xmlns:ahyp="http://schemas.microsoft.com/office/drawing/2018/hyperlinkcolor" val="tx"/>
                    </a:ext>
                  </a:extLst>
                </a:hlinkClick>
              </a:rPr>
              <a:t>https://youtu.be/a1dQSbyuPuk</a:t>
            </a:r>
            <a:endParaRPr lang="en-IN" dirty="0"/>
          </a:p>
        </p:txBody>
      </p:sp>
    </p:spTree>
    <p:extLst>
      <p:ext uri="{BB962C8B-B14F-4D97-AF65-F5344CB8AC3E}">
        <p14:creationId xmlns:p14="http://schemas.microsoft.com/office/powerpoint/2010/main" val="16746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566C810-1024-4027-9FAC-B67451E40802}"/>
              </a:ext>
            </a:extLst>
          </p:cNvPr>
          <p:cNvSpPr txBox="1"/>
          <p:nvPr/>
        </p:nvSpPr>
        <p:spPr>
          <a:xfrm>
            <a:off x="5912528" y="1985797"/>
            <a:ext cx="6196614" cy="369332"/>
          </a:xfrm>
          <a:prstGeom prst="rect">
            <a:avLst/>
          </a:prstGeom>
          <a:noFill/>
        </p:spPr>
        <p:txBody>
          <a:bodyPr wrap="square" rtlCol="0">
            <a:spAutoFit/>
          </a:bodyPr>
          <a:lstStyle/>
          <a:p>
            <a:r>
              <a:rPr lang="en-US" b="0" i="0" dirty="0">
                <a:effectLst/>
                <a:latin typeface="Lato"/>
              </a:rPr>
              <a:t>.</a:t>
            </a:r>
            <a:endParaRPr lang="en-IN" dirty="0"/>
          </a:p>
        </p:txBody>
      </p:sp>
      <p:pic>
        <p:nvPicPr>
          <p:cNvPr id="4" name="Picture 3">
            <a:extLst>
              <a:ext uri="{FF2B5EF4-FFF2-40B4-BE49-F238E27FC236}">
                <a16:creationId xmlns:a16="http://schemas.microsoft.com/office/drawing/2014/main" id="{304B08B4-D09D-4AF6-84B5-47243DA56DEC}"/>
              </a:ext>
            </a:extLst>
          </p:cNvPr>
          <p:cNvPicPr>
            <a:picLocks noChangeAspect="1"/>
          </p:cNvPicPr>
          <p:nvPr/>
        </p:nvPicPr>
        <p:blipFill>
          <a:blip r:embed="rId3"/>
          <a:stretch>
            <a:fillRect/>
          </a:stretch>
        </p:blipFill>
        <p:spPr>
          <a:xfrm>
            <a:off x="0" y="681135"/>
            <a:ext cx="6096000" cy="6176864"/>
          </a:xfrm>
          <a:prstGeom prst="rect">
            <a:avLst/>
          </a:prstGeom>
        </p:spPr>
      </p:pic>
      <p:sp>
        <p:nvSpPr>
          <p:cNvPr id="5" name="TextBox 4">
            <a:extLst>
              <a:ext uri="{FF2B5EF4-FFF2-40B4-BE49-F238E27FC236}">
                <a16:creationId xmlns:a16="http://schemas.microsoft.com/office/drawing/2014/main" id="{19F4DBE7-6DA2-4FE1-8B8D-9E633B3E5747}"/>
              </a:ext>
            </a:extLst>
          </p:cNvPr>
          <p:cNvSpPr txBox="1"/>
          <p:nvPr/>
        </p:nvSpPr>
        <p:spPr>
          <a:xfrm>
            <a:off x="6419461" y="606490"/>
            <a:ext cx="5486400" cy="1077218"/>
          </a:xfrm>
          <a:prstGeom prst="rect">
            <a:avLst/>
          </a:prstGeom>
          <a:noFill/>
        </p:spPr>
        <p:txBody>
          <a:bodyPr wrap="square" rtlCol="0">
            <a:spAutoFit/>
          </a:bodyPr>
          <a:lstStyle/>
          <a:p>
            <a:r>
              <a:rPr lang="en-US" sz="3200" dirty="0">
                <a:solidFill>
                  <a:schemeClr val="tx1">
                    <a:lumMod val="50000"/>
                    <a:lumOff val="50000"/>
                  </a:schemeClr>
                </a:solidFill>
                <a:latin typeface="Cambria" panose="02040503050406030204" pitchFamily="18" charset="0"/>
                <a:ea typeface="Cambria" panose="02040503050406030204" pitchFamily="18" charset="0"/>
              </a:rPr>
              <a:t>E-learning is a good option when…</a:t>
            </a:r>
            <a:endParaRPr lang="en-IN" sz="3200" dirty="0">
              <a:solidFill>
                <a:schemeClr val="tx1">
                  <a:lumMod val="50000"/>
                  <a:lumOff val="50000"/>
                </a:schemeClr>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9D806986-F0FE-4936-8883-C248C6BE2758}"/>
              </a:ext>
            </a:extLst>
          </p:cNvPr>
          <p:cNvSpPr txBox="1"/>
          <p:nvPr/>
        </p:nvSpPr>
        <p:spPr>
          <a:xfrm>
            <a:off x="6419461" y="1683708"/>
            <a:ext cx="550509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there is a significant amount of content to be delivered to a large number of learners,</a:t>
            </a:r>
          </a:p>
          <a:p>
            <a:pPr marL="285750" indent="-285750">
              <a:buFont typeface="Arial" panose="020B0604020202020204" pitchFamily="34" charset="0"/>
              <a:buChar char="•"/>
            </a:pPr>
            <a:r>
              <a:rPr lang="en-US" dirty="0"/>
              <a:t>learners come from geographically dispersed locations.</a:t>
            </a:r>
          </a:p>
          <a:p>
            <a:pPr marL="285750" indent="-285750">
              <a:buFont typeface="Arial" panose="020B0604020202020204" pitchFamily="34" charset="0"/>
              <a:buChar char="•"/>
            </a:pPr>
            <a:r>
              <a:rPr lang="en-IN" dirty="0"/>
              <a:t>earners have limited mobility</a:t>
            </a:r>
            <a:endParaRPr lang="en-US" dirty="0"/>
          </a:p>
          <a:p>
            <a:pPr marL="285750" indent="-285750">
              <a:buFont typeface="Arial" panose="020B0604020202020204" pitchFamily="34" charset="0"/>
              <a:buChar char="•"/>
            </a:pPr>
            <a:r>
              <a:rPr lang="en-US" dirty="0"/>
              <a:t>learners have limited daily time to devote to learning;</a:t>
            </a:r>
          </a:p>
          <a:p>
            <a:pPr marL="285750" indent="-285750">
              <a:buFont typeface="Arial" panose="020B0604020202020204" pitchFamily="34" charset="0"/>
              <a:buChar char="•"/>
            </a:pPr>
            <a:r>
              <a:rPr lang="en-US" dirty="0"/>
              <a:t>learners do not have effective listening and reading skills; </a:t>
            </a:r>
          </a:p>
          <a:p>
            <a:pPr marL="285750" indent="-285750">
              <a:buFont typeface="Arial" panose="020B0604020202020204" pitchFamily="34" charset="0"/>
              <a:buChar char="•"/>
            </a:pPr>
            <a:r>
              <a:rPr lang="en-US" dirty="0"/>
              <a:t>learners have at least basic computer and Internet skills</a:t>
            </a:r>
          </a:p>
          <a:p>
            <a:pPr marL="285750" indent="-285750">
              <a:buFont typeface="Arial" panose="020B0604020202020204" pitchFamily="34" charset="0"/>
              <a:buChar char="•"/>
            </a:pPr>
            <a:r>
              <a:rPr lang="en-US" dirty="0"/>
              <a:t>learners are required to develop homogeneous background knowledge on the topic</a:t>
            </a:r>
          </a:p>
          <a:p>
            <a:pPr marL="285750" indent="-285750">
              <a:buFont typeface="Arial" panose="020B0604020202020204" pitchFamily="34" charset="0"/>
              <a:buChar char="•"/>
            </a:pPr>
            <a:r>
              <a:rPr lang="en-US" dirty="0"/>
              <a:t>earners are highly motivated to learn and appreciate proceeding at their own pace</a:t>
            </a:r>
          </a:p>
          <a:p>
            <a:pPr marL="285750" indent="-285750">
              <a:buFont typeface="Arial" panose="020B0604020202020204" pitchFamily="34" charset="0"/>
              <a:buChar char="•"/>
            </a:pPr>
            <a:r>
              <a:rPr lang="en-US" dirty="0"/>
              <a:t>content must be reused for different learners’ groups in the future</a:t>
            </a:r>
          </a:p>
        </p:txBody>
      </p:sp>
      <p:pic>
        <p:nvPicPr>
          <p:cNvPr id="10" name="Graphic 9" descr="Classroom">
            <a:extLst>
              <a:ext uri="{FF2B5EF4-FFF2-40B4-BE49-F238E27FC236}">
                <a16:creationId xmlns:a16="http://schemas.microsoft.com/office/drawing/2014/main" id="{AAE2768B-45B6-4226-A907-9094A2DE3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9550" y="72224"/>
            <a:ext cx="416326" cy="416326"/>
          </a:xfrm>
          <a:prstGeom prst="rect">
            <a:avLst/>
          </a:prstGeom>
        </p:spPr>
      </p:pic>
    </p:spTree>
    <p:extLst>
      <p:ext uri="{BB962C8B-B14F-4D97-AF65-F5344CB8AC3E}">
        <p14:creationId xmlns:p14="http://schemas.microsoft.com/office/powerpoint/2010/main" val="2075315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678F-E185-4DB6-B23E-36D0EA4B6EA1}"/>
              </a:ext>
            </a:extLst>
          </p:cNvPr>
          <p:cNvSpPr>
            <a:spLocks noGrp="1"/>
          </p:cNvSpPr>
          <p:nvPr>
            <p:ph type="title"/>
          </p:nvPr>
        </p:nvSpPr>
        <p:spPr>
          <a:xfrm>
            <a:off x="581192" y="702156"/>
            <a:ext cx="5297094" cy="520154"/>
          </a:xfrm>
        </p:spPr>
        <p:txBody>
          <a:bodyPr>
            <a:noAutofit/>
          </a:bodyPr>
          <a:lstStyle/>
          <a:p>
            <a:r>
              <a:rPr lang="en-IN" sz="3200" dirty="0"/>
              <a:t>E-learning approaches</a:t>
            </a:r>
          </a:p>
        </p:txBody>
      </p:sp>
      <p:sp>
        <p:nvSpPr>
          <p:cNvPr id="3" name="Content Placeholder 2">
            <a:extLst>
              <a:ext uri="{FF2B5EF4-FFF2-40B4-BE49-F238E27FC236}">
                <a16:creationId xmlns:a16="http://schemas.microsoft.com/office/drawing/2014/main" id="{53498D63-E550-4837-B6CD-20B72AFDD60D}"/>
              </a:ext>
            </a:extLst>
          </p:cNvPr>
          <p:cNvSpPr>
            <a:spLocks noGrp="1"/>
          </p:cNvSpPr>
          <p:nvPr>
            <p:ph idx="1"/>
          </p:nvPr>
        </p:nvSpPr>
        <p:spPr>
          <a:xfrm>
            <a:off x="581192" y="1222310"/>
            <a:ext cx="11029615" cy="5355772"/>
          </a:xfrm>
        </p:spPr>
        <p:txBody>
          <a:bodyPr anchor="t"/>
          <a:lstStyle/>
          <a:p>
            <a:pPr marL="0" indent="0">
              <a:buNone/>
            </a:pPr>
            <a:r>
              <a:rPr lang="en-US" dirty="0"/>
              <a:t>There are two general approaches to e-learning: self-paced and facilitated/instructor-led.</a:t>
            </a:r>
          </a:p>
          <a:p>
            <a:pPr marL="0" indent="0">
              <a:buNone/>
            </a:pPr>
            <a:r>
              <a:rPr lang="en-US" dirty="0"/>
              <a:t>Self-paced learners are alone and completely independent, while facilitated and instructor-led e-learning courses provide different levels of support from tutors and instructors and collaboration among learners. Often, e-learning courses combine both approaches, but for simplicity it is easy to consider the two separately.</a:t>
            </a:r>
          </a:p>
          <a:p>
            <a:pPr algn="ctr"/>
            <a:endParaRPr lang="en-IN" dirty="0"/>
          </a:p>
        </p:txBody>
      </p:sp>
      <p:graphicFrame>
        <p:nvGraphicFramePr>
          <p:cNvPr id="6" name="Table 6">
            <a:extLst>
              <a:ext uri="{FF2B5EF4-FFF2-40B4-BE49-F238E27FC236}">
                <a16:creationId xmlns:a16="http://schemas.microsoft.com/office/drawing/2014/main" id="{6F086936-289B-439F-84F9-341B2B47BA15}"/>
              </a:ext>
            </a:extLst>
          </p:cNvPr>
          <p:cNvGraphicFramePr>
            <a:graphicFrameLocks noGrp="1"/>
          </p:cNvGraphicFramePr>
          <p:nvPr>
            <p:extLst>
              <p:ext uri="{D42A27DB-BD31-4B8C-83A1-F6EECF244321}">
                <p14:modId xmlns:p14="http://schemas.microsoft.com/office/powerpoint/2010/main" val="1512310789"/>
              </p:ext>
            </p:extLst>
          </p:nvPr>
        </p:nvGraphicFramePr>
        <p:xfrm>
          <a:off x="429208" y="2612571"/>
          <a:ext cx="11252720" cy="4206240"/>
        </p:xfrm>
        <a:graphic>
          <a:graphicData uri="http://schemas.openxmlformats.org/drawingml/2006/table">
            <a:tbl>
              <a:tblPr firstRow="1" bandRow="1">
                <a:tableStyleId>{7DF18680-E054-41AD-8BC1-D1AEF772440D}</a:tableStyleId>
              </a:tblPr>
              <a:tblGrid>
                <a:gridCol w="5635690">
                  <a:extLst>
                    <a:ext uri="{9D8B030D-6E8A-4147-A177-3AD203B41FA5}">
                      <a16:colId xmlns:a16="http://schemas.microsoft.com/office/drawing/2014/main" val="4182820368"/>
                    </a:ext>
                  </a:extLst>
                </a:gridCol>
                <a:gridCol w="5617030">
                  <a:extLst>
                    <a:ext uri="{9D8B030D-6E8A-4147-A177-3AD203B41FA5}">
                      <a16:colId xmlns:a16="http://schemas.microsoft.com/office/drawing/2014/main" val="31769302"/>
                    </a:ext>
                  </a:extLst>
                </a:gridCol>
              </a:tblGrid>
              <a:tr h="4049486">
                <a:tc>
                  <a:txBody>
                    <a:bodyPr/>
                    <a:lstStyle/>
                    <a:p>
                      <a:pPr algn="l"/>
                      <a:r>
                        <a:rPr lang="en-IN" dirty="0"/>
                        <a:t>                         </a:t>
                      </a:r>
                      <a:r>
                        <a:rPr lang="en-IN" u="sng" dirty="0">
                          <a:solidFill>
                            <a:schemeClr val="tx1"/>
                          </a:solidFill>
                          <a:latin typeface="Cambria" panose="02040503050406030204" pitchFamily="18" charset="0"/>
                          <a:ea typeface="Cambria" panose="02040503050406030204" pitchFamily="18" charset="0"/>
                        </a:rPr>
                        <a:t>Self-paced e-learning</a:t>
                      </a:r>
                    </a:p>
                    <a:p>
                      <a:pPr marL="285750" indent="-285750" algn="l">
                        <a:buFont typeface="Wingdings" panose="05000000000000000000" pitchFamily="2" charset="2"/>
                        <a:buChar char="Ø"/>
                      </a:pPr>
                      <a:r>
                        <a:rPr lang="en-US" dirty="0"/>
                        <a:t>Learners are free to learn at their own pace and to define personal learning paths based on their individual needs and interests.</a:t>
                      </a:r>
                    </a:p>
                    <a:p>
                      <a:pPr marL="285750" indent="-285750" algn="l">
                        <a:buFont typeface="Wingdings" panose="05000000000000000000" pitchFamily="2" charset="2"/>
                        <a:buChar char="Ø"/>
                      </a:pPr>
                      <a:r>
                        <a:rPr lang="en-US" dirty="0"/>
                        <a:t>E-learning providers do not have to schedule, manage or track learners through a process</a:t>
                      </a:r>
                    </a:p>
                    <a:p>
                      <a:pPr marL="285750" indent="-285750" algn="l">
                        <a:buFont typeface="Wingdings" panose="05000000000000000000" pitchFamily="2" charset="2"/>
                        <a:buChar char="Ø"/>
                      </a:pPr>
                      <a:r>
                        <a:rPr lang="en-US" dirty="0"/>
                        <a:t>E-learning content is developed according to a set of learning objectives and is delivered using different media elements, such as text, graphics, audio and video. It must provide as much learning support as possible in order to make learners self-sufficient. However, some kind of support, such as e-mail-based technical support or e-tutoring, is normally offered to learners.</a:t>
                      </a:r>
                    </a:p>
                    <a:p>
                      <a:pPr algn="l"/>
                      <a:endParaRPr lang="en-IN" dirty="0">
                        <a:solidFill>
                          <a:schemeClr val="bg1"/>
                        </a:solidFill>
                      </a:endParaRPr>
                    </a:p>
                  </a:txBody>
                  <a:tcPr/>
                </a:tc>
                <a:tc>
                  <a:txBody>
                    <a:bodyPr/>
                    <a:lstStyle/>
                    <a:p>
                      <a:pPr algn="ctr"/>
                      <a:r>
                        <a:rPr lang="en-IN" u="sng" dirty="0">
                          <a:solidFill>
                            <a:schemeClr val="tx1"/>
                          </a:solidFill>
                          <a:latin typeface="Cambria" panose="02040503050406030204" pitchFamily="18" charset="0"/>
                          <a:ea typeface="Cambria" panose="02040503050406030204" pitchFamily="18" charset="0"/>
                        </a:rPr>
                        <a:t>Instructor-led and facilitated e-learning </a:t>
                      </a:r>
                    </a:p>
                    <a:p>
                      <a:pPr marL="285750" indent="-285750" algn="l">
                        <a:buFont typeface="Wingdings" panose="05000000000000000000" pitchFamily="2" charset="2"/>
                        <a:buChar char="Ø"/>
                      </a:pPr>
                      <a:r>
                        <a:rPr lang="en-US" dirty="0"/>
                        <a:t>The course is scheduled and led by an instructor and/ or facilitator through an online learning platform.</a:t>
                      </a:r>
                    </a:p>
                    <a:p>
                      <a:pPr marL="285750" indent="-285750" algn="l">
                        <a:buFont typeface="Wingdings" panose="05000000000000000000" pitchFamily="2" charset="2"/>
                        <a:buChar char="Ø"/>
                      </a:pPr>
                      <a:r>
                        <a:rPr lang="en-US" dirty="0"/>
                        <a:t>E-learning content for individual study can be integrated with instructor’s lectures, individual assignments and collaborative activities among learners. </a:t>
                      </a:r>
                    </a:p>
                    <a:p>
                      <a:pPr marL="285750" indent="-285750" algn="l">
                        <a:buFont typeface="Wingdings" panose="05000000000000000000" pitchFamily="2" charset="2"/>
                        <a:buChar char="Ø"/>
                      </a:pPr>
                      <a:r>
                        <a:rPr lang="en-US" dirty="0"/>
                        <a:t>Learners, facilitators and instructors can use communication tools such as e-mails, discussion forums, chats, polls, whiteboards, application sharing and audio and video conferencing to communicate and work together.</a:t>
                      </a:r>
                      <a:endParaRPr lang="en-IN" u="sng" dirty="0">
                        <a:solidFill>
                          <a:schemeClr val="tx1"/>
                        </a:solidFill>
                        <a:latin typeface="Cambria" panose="02040503050406030204" pitchFamily="18" charset="0"/>
                        <a:ea typeface="Cambria" panose="02040503050406030204" pitchFamily="18" charset="0"/>
                      </a:endParaRPr>
                    </a:p>
                  </a:txBody>
                  <a:tcPr marL="108000" marR="72000" marT="72000" marB="36000">
                    <a:solidFill>
                      <a:schemeClr val="accent5"/>
                    </a:solidFill>
                  </a:tcPr>
                </a:tc>
                <a:extLst>
                  <a:ext uri="{0D108BD9-81ED-4DB2-BD59-A6C34878D82A}">
                    <a16:rowId xmlns:a16="http://schemas.microsoft.com/office/drawing/2014/main" val="2101574258"/>
                  </a:ext>
                </a:extLst>
              </a:tr>
            </a:tbl>
          </a:graphicData>
        </a:graphic>
      </p:graphicFrame>
      <p:pic>
        <p:nvPicPr>
          <p:cNvPr id="7" name="Graphic 6" descr="Classroom">
            <a:extLst>
              <a:ext uri="{FF2B5EF4-FFF2-40B4-BE49-F238E27FC236}">
                <a16:creationId xmlns:a16="http://schemas.microsoft.com/office/drawing/2014/main" id="{E911ABB5-C610-4B61-B488-89DF9A0AA1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39550" y="72224"/>
            <a:ext cx="416326" cy="416326"/>
          </a:xfrm>
          <a:prstGeom prst="rect">
            <a:avLst/>
          </a:prstGeom>
        </p:spPr>
      </p:pic>
    </p:spTree>
    <p:extLst>
      <p:ext uri="{BB962C8B-B14F-4D97-AF65-F5344CB8AC3E}">
        <p14:creationId xmlns:p14="http://schemas.microsoft.com/office/powerpoint/2010/main" val="328594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2CD4-938E-46C4-9BB0-C4181453688B}"/>
              </a:ext>
            </a:extLst>
          </p:cNvPr>
          <p:cNvSpPr>
            <a:spLocks noGrp="1"/>
          </p:cNvSpPr>
          <p:nvPr>
            <p:ph type="title"/>
          </p:nvPr>
        </p:nvSpPr>
        <p:spPr>
          <a:xfrm>
            <a:off x="6232962" y="575697"/>
            <a:ext cx="5586343" cy="492162"/>
          </a:xfrm>
        </p:spPr>
        <p:txBody>
          <a:bodyPr>
            <a:noAutofit/>
          </a:bodyPr>
          <a:lstStyle/>
          <a:p>
            <a:r>
              <a:rPr lang="en-IN" sz="3200" u="sng" dirty="0"/>
              <a:t>Advantages of e-learning</a:t>
            </a:r>
          </a:p>
        </p:txBody>
      </p:sp>
      <p:pic>
        <p:nvPicPr>
          <p:cNvPr id="5" name="Content Placeholder 4">
            <a:extLst>
              <a:ext uri="{FF2B5EF4-FFF2-40B4-BE49-F238E27FC236}">
                <a16:creationId xmlns:a16="http://schemas.microsoft.com/office/drawing/2014/main" id="{EE1C3C1C-D0A0-4C08-8FF2-B841127C23AE}"/>
              </a:ext>
            </a:extLst>
          </p:cNvPr>
          <p:cNvPicPr>
            <a:picLocks noGrp="1" noChangeAspect="1"/>
          </p:cNvPicPr>
          <p:nvPr>
            <p:ph idx="1"/>
          </p:nvPr>
        </p:nvPicPr>
        <p:blipFill>
          <a:blip r:embed="rId2"/>
          <a:stretch>
            <a:fillRect/>
          </a:stretch>
        </p:blipFill>
        <p:spPr>
          <a:xfrm>
            <a:off x="0" y="575697"/>
            <a:ext cx="5779343" cy="6282303"/>
          </a:xfrm>
        </p:spPr>
      </p:pic>
      <p:graphicFrame>
        <p:nvGraphicFramePr>
          <p:cNvPr id="6" name="Table 6">
            <a:extLst>
              <a:ext uri="{FF2B5EF4-FFF2-40B4-BE49-F238E27FC236}">
                <a16:creationId xmlns:a16="http://schemas.microsoft.com/office/drawing/2014/main" id="{EC278DC6-C291-4A9F-AFCC-24654B66F1EB}"/>
              </a:ext>
            </a:extLst>
          </p:cNvPr>
          <p:cNvGraphicFramePr>
            <a:graphicFrameLocks noGrp="1"/>
          </p:cNvGraphicFramePr>
          <p:nvPr>
            <p:extLst>
              <p:ext uri="{D42A27DB-BD31-4B8C-83A1-F6EECF244321}">
                <p14:modId xmlns:p14="http://schemas.microsoft.com/office/powerpoint/2010/main" val="4175359923"/>
              </p:ext>
            </p:extLst>
          </p:nvPr>
        </p:nvGraphicFramePr>
        <p:xfrm>
          <a:off x="10841" y="575697"/>
          <a:ext cx="5779343" cy="6282303"/>
        </p:xfrm>
        <a:graphic>
          <a:graphicData uri="http://schemas.openxmlformats.org/drawingml/2006/table">
            <a:tbl>
              <a:tblPr firstRow="1" bandRow="1">
                <a:tableStyleId>{5C22544A-7EE6-4342-B048-85BDC9FD1C3A}</a:tableStyleId>
              </a:tblPr>
              <a:tblGrid>
                <a:gridCol w="5779343">
                  <a:extLst>
                    <a:ext uri="{9D8B030D-6E8A-4147-A177-3AD203B41FA5}">
                      <a16:colId xmlns:a16="http://schemas.microsoft.com/office/drawing/2014/main" val="1761996609"/>
                    </a:ext>
                  </a:extLst>
                </a:gridCol>
              </a:tblGrid>
              <a:tr h="6282303">
                <a:tc>
                  <a:txBody>
                    <a:bodyPr/>
                    <a:lstStyle/>
                    <a:p>
                      <a:endParaRPr lang="en-IN" dirty="0"/>
                    </a:p>
                  </a:txBody>
                  <a:tcPr>
                    <a:solidFill>
                      <a:schemeClr val="tx1">
                        <a:alpha val="73000"/>
                      </a:schemeClr>
                    </a:solidFill>
                  </a:tcPr>
                </a:tc>
                <a:extLst>
                  <a:ext uri="{0D108BD9-81ED-4DB2-BD59-A6C34878D82A}">
                    <a16:rowId xmlns:a16="http://schemas.microsoft.com/office/drawing/2014/main" val="1874075113"/>
                  </a:ext>
                </a:extLst>
              </a:tr>
            </a:tbl>
          </a:graphicData>
        </a:graphic>
      </p:graphicFrame>
      <p:sp>
        <p:nvSpPr>
          <p:cNvPr id="7" name="TextBox 6">
            <a:extLst>
              <a:ext uri="{FF2B5EF4-FFF2-40B4-BE49-F238E27FC236}">
                <a16:creationId xmlns:a16="http://schemas.microsoft.com/office/drawing/2014/main" id="{BE400F84-29EE-4572-B03C-CD214E60DD27}"/>
              </a:ext>
            </a:extLst>
          </p:cNvPr>
          <p:cNvSpPr txBox="1"/>
          <p:nvPr/>
        </p:nvSpPr>
        <p:spPr>
          <a:xfrm>
            <a:off x="5933871" y="1067859"/>
            <a:ext cx="6177065" cy="5847755"/>
          </a:xfrm>
          <a:prstGeom prst="rect">
            <a:avLst/>
          </a:prstGeom>
          <a:noFill/>
        </p:spPr>
        <p:txBody>
          <a:bodyPr wrap="square" rtlCol="0">
            <a:spAutoFit/>
          </a:bodyPr>
          <a:lstStyle/>
          <a:p>
            <a:pPr marL="285750" indent="-285750">
              <a:buFont typeface="Wingdings" panose="05000000000000000000" pitchFamily="2" charset="2"/>
              <a:buChar char="q"/>
            </a:pPr>
            <a:r>
              <a:rPr lang="en-IN" b="1" i="0" dirty="0">
                <a:solidFill>
                  <a:srgbClr val="333333"/>
                </a:solidFill>
                <a:effectLst/>
                <a:latin typeface="Lato"/>
              </a:rPr>
              <a:t>Convenience :- </a:t>
            </a:r>
            <a:r>
              <a:rPr lang="en-US" sz="1400" b="0" i="0" dirty="0">
                <a:solidFill>
                  <a:srgbClr val="333333"/>
                </a:solidFill>
                <a:effectLst/>
                <a:latin typeface="Lato"/>
              </a:rPr>
              <a:t>The fact that you can have access to courses anywhere and anytime is one of the biggest advantage of e-learning. The courses can be accessed from smartphones, desktop, or tablet from a train, plane, or a hotel. You can also refer to them whenever you have a doubt or question</a:t>
            </a:r>
          </a:p>
          <a:p>
            <a:pPr marL="285750" indent="-285750">
              <a:buFont typeface="Wingdings" panose="05000000000000000000" pitchFamily="2" charset="2"/>
              <a:buChar char="q"/>
            </a:pPr>
            <a:r>
              <a:rPr lang="en-IN" b="1" i="0" dirty="0">
                <a:solidFill>
                  <a:srgbClr val="333333"/>
                </a:solidFill>
                <a:effectLst/>
                <a:latin typeface="Lato"/>
              </a:rPr>
              <a:t>Cost-effective:- </a:t>
            </a:r>
            <a:r>
              <a:rPr lang="en-US" sz="1400" b="0" i="0" dirty="0">
                <a:solidFill>
                  <a:srgbClr val="333333"/>
                </a:solidFill>
                <a:effectLst/>
                <a:latin typeface="Lato"/>
              </a:rPr>
              <a:t>They are truly easy on your pocket. By being online, these courses can help save on a huge amount of printing costs. In fact, compared to traditional learning, e-learning is found to be 50-70% cheaper.</a:t>
            </a:r>
          </a:p>
          <a:p>
            <a:pPr marL="285750" indent="-285750">
              <a:buFont typeface="Wingdings" panose="05000000000000000000" pitchFamily="2" charset="2"/>
              <a:buChar char="q"/>
            </a:pPr>
            <a:r>
              <a:rPr lang="en-IN" b="1" i="0" dirty="0">
                <a:solidFill>
                  <a:srgbClr val="333333"/>
                </a:solidFill>
                <a:effectLst/>
                <a:latin typeface="Lato"/>
              </a:rPr>
              <a:t>Productivity:-</a:t>
            </a:r>
            <a:r>
              <a:rPr lang="en-US" sz="1400" b="0" i="0" dirty="0">
                <a:solidFill>
                  <a:srgbClr val="333333"/>
                </a:solidFill>
                <a:effectLst/>
                <a:latin typeface="Lato"/>
              </a:rPr>
              <a:t>E-learning courses are a great way to increase the productivity of employees, since they help you stay updated on the current industry processes. Since they’re easily accessible, they can be helpful for all employees freshers and veterans. Moreover, you don’t encroach on your work-time to finish these because they can be completed at any point in time. </a:t>
            </a:r>
            <a:endParaRPr lang="en-IN" sz="1400" b="1" dirty="0">
              <a:solidFill>
                <a:srgbClr val="333333"/>
              </a:solidFill>
              <a:latin typeface="Lato"/>
            </a:endParaRPr>
          </a:p>
          <a:p>
            <a:pPr marL="285750" indent="-285750">
              <a:buFont typeface="Wingdings" panose="05000000000000000000" pitchFamily="2" charset="2"/>
              <a:buChar char="q"/>
            </a:pPr>
            <a:r>
              <a:rPr lang="en-IN" b="1" i="0" dirty="0">
                <a:solidFill>
                  <a:srgbClr val="333333"/>
                </a:solidFill>
                <a:effectLst/>
                <a:latin typeface="Lato"/>
              </a:rPr>
              <a:t>Technologically-advanced:-</a:t>
            </a:r>
            <a:r>
              <a:rPr lang="en-US" sz="1400" b="0" i="0" dirty="0">
                <a:solidFill>
                  <a:srgbClr val="333333"/>
                </a:solidFill>
                <a:effectLst/>
                <a:latin typeface="Lato"/>
              </a:rPr>
              <a:t>21st-century businesses are technologically advanced and comprise advanced processes and functions. Thus the training component in these businesses should also be fast and advanced. Most employees are active on smartphones, laptops, and cloud services. E-learning helps bring training to these platforms from desks and classrooms. Leveraging these technologies to offer training to employees helps save time, cost, and increases the convenience of learning</a:t>
            </a:r>
            <a:endParaRPr lang="en-IN" sz="1400" b="1" i="0" dirty="0">
              <a:solidFill>
                <a:srgbClr val="333333"/>
              </a:solidFill>
              <a:effectLst/>
              <a:latin typeface="Lato"/>
            </a:endParaRPr>
          </a:p>
          <a:p>
            <a:endParaRPr lang="en-IN" b="1" i="0" dirty="0">
              <a:solidFill>
                <a:srgbClr val="333333"/>
              </a:solidFill>
              <a:effectLst/>
              <a:latin typeface="Lato"/>
            </a:endParaRPr>
          </a:p>
          <a:p>
            <a:pPr marL="285750" indent="-285750">
              <a:buFont typeface="Wingdings" panose="05000000000000000000" pitchFamily="2" charset="2"/>
              <a:buChar char="q"/>
            </a:pPr>
            <a:endParaRPr lang="en-IN" b="1" i="0" dirty="0">
              <a:solidFill>
                <a:srgbClr val="333333"/>
              </a:solidFill>
              <a:effectLst/>
              <a:latin typeface="Lato"/>
            </a:endParaRPr>
          </a:p>
        </p:txBody>
      </p:sp>
      <p:pic>
        <p:nvPicPr>
          <p:cNvPr id="8" name="Graphic 7" descr="Classroom">
            <a:extLst>
              <a:ext uri="{FF2B5EF4-FFF2-40B4-BE49-F238E27FC236}">
                <a16:creationId xmlns:a16="http://schemas.microsoft.com/office/drawing/2014/main" id="{F27433D0-6D52-4439-9107-8D33E43E9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9550" y="72224"/>
            <a:ext cx="416326" cy="416326"/>
          </a:xfrm>
          <a:prstGeom prst="rect">
            <a:avLst/>
          </a:prstGeom>
        </p:spPr>
      </p:pic>
    </p:spTree>
    <p:extLst>
      <p:ext uri="{BB962C8B-B14F-4D97-AF65-F5344CB8AC3E}">
        <p14:creationId xmlns:p14="http://schemas.microsoft.com/office/powerpoint/2010/main" val="925768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B3F3D-7348-4B96-A9FC-498CEB1B0C2B}"/>
              </a:ext>
            </a:extLst>
          </p:cNvPr>
          <p:cNvSpPr txBox="1"/>
          <p:nvPr/>
        </p:nvSpPr>
        <p:spPr>
          <a:xfrm>
            <a:off x="243173" y="461319"/>
            <a:ext cx="7241059" cy="707886"/>
          </a:xfrm>
          <a:prstGeom prst="rect">
            <a:avLst/>
          </a:prstGeom>
          <a:noFill/>
        </p:spPr>
        <p:txBody>
          <a:bodyPr wrap="square" rtlCol="0">
            <a:spAutoFit/>
          </a:bodyPr>
          <a:lstStyle/>
          <a:p>
            <a:r>
              <a:rPr lang="en-IN" sz="4000" dirty="0">
                <a:solidFill>
                  <a:schemeClr val="accent1">
                    <a:lumMod val="50000"/>
                  </a:schemeClr>
                </a:solidFill>
                <a:latin typeface="Algerian" panose="04020705040A02060702" pitchFamily="82" charset="0"/>
              </a:rPr>
              <a:t>MINDIFICENT-our prototype</a:t>
            </a:r>
          </a:p>
        </p:txBody>
      </p:sp>
      <p:pic>
        <p:nvPicPr>
          <p:cNvPr id="6" name="Picture 5">
            <a:extLst>
              <a:ext uri="{FF2B5EF4-FFF2-40B4-BE49-F238E27FC236}">
                <a16:creationId xmlns:a16="http://schemas.microsoft.com/office/drawing/2014/main" id="{CCFAE077-8C48-4A37-BDB6-830683C3A6DA}"/>
              </a:ext>
            </a:extLst>
          </p:cNvPr>
          <p:cNvPicPr>
            <a:picLocks noChangeAspect="1"/>
          </p:cNvPicPr>
          <p:nvPr/>
        </p:nvPicPr>
        <p:blipFill>
          <a:blip r:embed="rId3"/>
          <a:stretch>
            <a:fillRect/>
          </a:stretch>
        </p:blipFill>
        <p:spPr>
          <a:xfrm>
            <a:off x="10606172" y="815262"/>
            <a:ext cx="1342655" cy="2579080"/>
          </a:xfrm>
          <a:prstGeom prst="rect">
            <a:avLst/>
          </a:prstGeom>
          <a:scene3d>
            <a:camera prst="orthographicFront"/>
            <a:lightRig rig="threePt" dir="t"/>
          </a:scene3d>
          <a:sp3d>
            <a:bevelT/>
          </a:sp3d>
        </p:spPr>
      </p:pic>
      <p:pic>
        <p:nvPicPr>
          <p:cNvPr id="8" name="Picture 7">
            <a:extLst>
              <a:ext uri="{FF2B5EF4-FFF2-40B4-BE49-F238E27FC236}">
                <a16:creationId xmlns:a16="http://schemas.microsoft.com/office/drawing/2014/main" id="{5E788CB2-5E3F-48D0-A986-C6A04F5D14B1}"/>
              </a:ext>
            </a:extLst>
          </p:cNvPr>
          <p:cNvPicPr>
            <a:picLocks noChangeAspect="1"/>
          </p:cNvPicPr>
          <p:nvPr/>
        </p:nvPicPr>
        <p:blipFill>
          <a:blip r:embed="rId4"/>
          <a:stretch>
            <a:fillRect/>
          </a:stretch>
        </p:blipFill>
        <p:spPr>
          <a:xfrm>
            <a:off x="10560191" y="3934052"/>
            <a:ext cx="1480595" cy="2732788"/>
          </a:xfrm>
          <a:prstGeom prst="rect">
            <a:avLst/>
          </a:prstGeom>
          <a:scene3d>
            <a:camera prst="orthographicFront"/>
            <a:lightRig rig="threePt" dir="t"/>
          </a:scene3d>
          <a:sp3d>
            <a:bevelT/>
          </a:sp3d>
        </p:spPr>
      </p:pic>
      <p:pic>
        <p:nvPicPr>
          <p:cNvPr id="12" name="Picture 11">
            <a:extLst>
              <a:ext uri="{FF2B5EF4-FFF2-40B4-BE49-F238E27FC236}">
                <a16:creationId xmlns:a16="http://schemas.microsoft.com/office/drawing/2014/main" id="{D9C1E5DB-BE55-49C0-AF48-6DB0BEA84FFD}"/>
              </a:ext>
            </a:extLst>
          </p:cNvPr>
          <p:cNvPicPr>
            <a:picLocks noChangeAspect="1"/>
          </p:cNvPicPr>
          <p:nvPr/>
        </p:nvPicPr>
        <p:blipFill>
          <a:blip r:embed="rId5"/>
          <a:stretch>
            <a:fillRect/>
          </a:stretch>
        </p:blipFill>
        <p:spPr>
          <a:xfrm>
            <a:off x="10560191" y="815262"/>
            <a:ext cx="1434614" cy="2579080"/>
          </a:xfrm>
          <a:prstGeom prst="rect">
            <a:avLst/>
          </a:prstGeom>
          <a:scene3d>
            <a:camera prst="orthographicFront"/>
            <a:lightRig rig="threePt" dir="t"/>
          </a:scene3d>
          <a:sp3d>
            <a:bevelT/>
          </a:sp3d>
        </p:spPr>
      </p:pic>
      <p:pic>
        <p:nvPicPr>
          <p:cNvPr id="14" name="Picture 13">
            <a:extLst>
              <a:ext uri="{FF2B5EF4-FFF2-40B4-BE49-F238E27FC236}">
                <a16:creationId xmlns:a16="http://schemas.microsoft.com/office/drawing/2014/main" id="{B8975CE5-B2F6-4DE5-A437-46BA902C7608}"/>
              </a:ext>
            </a:extLst>
          </p:cNvPr>
          <p:cNvPicPr>
            <a:picLocks noChangeAspect="1"/>
          </p:cNvPicPr>
          <p:nvPr/>
        </p:nvPicPr>
        <p:blipFill>
          <a:blip r:embed="rId6"/>
          <a:stretch>
            <a:fillRect/>
          </a:stretch>
        </p:blipFill>
        <p:spPr>
          <a:xfrm>
            <a:off x="398176" y="1083480"/>
            <a:ext cx="1436874" cy="2505720"/>
          </a:xfrm>
          <a:prstGeom prst="rect">
            <a:avLst/>
          </a:prstGeom>
          <a:effectLst>
            <a:glow rad="558800">
              <a:schemeClr val="accent1">
                <a:alpha val="0"/>
              </a:schemeClr>
            </a:glow>
            <a:reflection endPos="65000" dist="50800" dir="5400000" sy="-100000" algn="bl" rotWithShape="0"/>
            <a:softEdge rad="0"/>
          </a:effectLst>
          <a:scene3d>
            <a:camera prst="orthographicFront"/>
            <a:lightRig rig="threePt" dir="t"/>
          </a:scene3d>
          <a:sp3d>
            <a:bevelT/>
          </a:sp3d>
        </p:spPr>
      </p:pic>
      <p:pic>
        <p:nvPicPr>
          <p:cNvPr id="16" name="Picture 15">
            <a:extLst>
              <a:ext uri="{FF2B5EF4-FFF2-40B4-BE49-F238E27FC236}">
                <a16:creationId xmlns:a16="http://schemas.microsoft.com/office/drawing/2014/main" id="{769CBB22-EDF4-4462-A8A8-D739F261D4C6}"/>
              </a:ext>
            </a:extLst>
          </p:cNvPr>
          <p:cNvPicPr>
            <a:picLocks noChangeAspect="1"/>
          </p:cNvPicPr>
          <p:nvPr/>
        </p:nvPicPr>
        <p:blipFill>
          <a:blip r:embed="rId7"/>
          <a:stretch>
            <a:fillRect/>
          </a:stretch>
        </p:blipFill>
        <p:spPr>
          <a:xfrm>
            <a:off x="398176" y="4050956"/>
            <a:ext cx="1422387" cy="2615884"/>
          </a:xfrm>
          <a:prstGeom prst="rect">
            <a:avLst/>
          </a:prstGeom>
          <a:effectLst>
            <a:glow>
              <a:schemeClr val="accent1">
                <a:alpha val="40000"/>
              </a:schemeClr>
            </a:glow>
          </a:effectLst>
          <a:scene3d>
            <a:camera prst="orthographicFront"/>
            <a:lightRig rig="threePt" dir="t"/>
          </a:scene3d>
          <a:sp3d>
            <a:bevelT/>
          </a:sp3d>
        </p:spPr>
      </p:pic>
      <p:sp>
        <p:nvSpPr>
          <p:cNvPr id="17" name="TextBox 16">
            <a:extLst>
              <a:ext uri="{FF2B5EF4-FFF2-40B4-BE49-F238E27FC236}">
                <a16:creationId xmlns:a16="http://schemas.microsoft.com/office/drawing/2014/main" id="{B2CE1747-5CB5-4903-9025-689D7FDD2A27}"/>
              </a:ext>
            </a:extLst>
          </p:cNvPr>
          <p:cNvSpPr txBox="1"/>
          <p:nvPr/>
        </p:nvSpPr>
        <p:spPr>
          <a:xfrm>
            <a:off x="2385139" y="1809750"/>
            <a:ext cx="7610475" cy="3416320"/>
          </a:xfrm>
          <a:prstGeom prst="rect">
            <a:avLst/>
          </a:prstGeom>
          <a:noFill/>
        </p:spPr>
        <p:txBody>
          <a:bodyPr wrap="square" rtlCol="0">
            <a:spAutoFit/>
          </a:bodyPr>
          <a:lstStyle/>
          <a:p>
            <a:r>
              <a:rPr lang="en-US" dirty="0"/>
              <a:t>Mobile apps for educational institutions have done a great thing for the students, making the learning process fun and easy. Also, the various app features boost engagement through knowledge-oriented activities. In these changing times, students are more driven towards using a mobile phone for every purpose. A smartphone they call it. The world is at the fingertips and a student can get access to any information from anywhere. This reduces the chance of visiting a library and searching for the data. A mobile phone hence can be used for a number of such purposes. What makes the information easily available is mobile applications. Every mobile app has a unique feature which offers its own set of services. </a:t>
            </a:r>
            <a:r>
              <a:rPr lang="en-US" dirty="0" err="1"/>
              <a:t>Mindificent</a:t>
            </a:r>
            <a:r>
              <a:rPr lang="en-US" dirty="0"/>
              <a:t> is designed with the motive of helping students to get every information required for their academic as well extra information in a manner that the students</a:t>
            </a:r>
            <a:endParaRPr lang="en-IN" dirty="0"/>
          </a:p>
        </p:txBody>
      </p:sp>
    </p:spTree>
    <p:extLst>
      <p:ext uri="{BB962C8B-B14F-4D97-AF65-F5344CB8AC3E}">
        <p14:creationId xmlns:p14="http://schemas.microsoft.com/office/powerpoint/2010/main" val="109517816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3.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4.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5.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{0A5B9AC7-4F7C-415D-B9D7-9A25608E33CB}tf11964407_win32</Template>
  <TotalTime>448</TotalTime>
  <Words>1226</Words>
  <Application>Microsoft Office PowerPoint</Application>
  <PresentationFormat>Widescreen</PresentationFormat>
  <Paragraphs>75</Paragraphs>
  <Slides>11</Slides>
  <Notes>0</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11</vt:i4>
      </vt:variant>
    </vt:vector>
  </HeadingPairs>
  <TitlesOfParts>
    <vt:vector size="25" baseType="lpstr">
      <vt:lpstr>Algerian</vt:lpstr>
      <vt:lpstr>Arial</vt:lpstr>
      <vt:lpstr>Cambria</vt:lpstr>
      <vt:lpstr>Century Gothic</vt:lpstr>
      <vt:lpstr>Franklin Gothic Book</vt:lpstr>
      <vt:lpstr>Franklin Gothic Demi</vt:lpstr>
      <vt:lpstr>futura-round</vt:lpstr>
      <vt:lpstr>Garamond</vt:lpstr>
      <vt:lpstr>Gill Sans MT</vt:lpstr>
      <vt:lpstr>Lato</vt:lpstr>
      <vt:lpstr>Wingdings</vt:lpstr>
      <vt:lpstr>Wingdings 2</vt:lpstr>
      <vt:lpstr>DividendVTI</vt:lpstr>
      <vt:lpstr>Savon</vt:lpstr>
      <vt:lpstr>E-Learning</vt:lpstr>
      <vt:lpstr>PowerPoint Presentation</vt:lpstr>
      <vt:lpstr> making  learning, amazing  e – learning </vt:lpstr>
      <vt:lpstr>our solution</vt:lpstr>
      <vt:lpstr>our solution</vt:lpstr>
      <vt:lpstr>PowerPoint Presentation</vt:lpstr>
      <vt:lpstr>E-learning approaches</vt:lpstr>
      <vt:lpstr>Advantages of e-learning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E-Learning</dc:title>
  <dc:creator>namandeep singh</dc:creator>
  <cp:lastModifiedBy>namandeep singh</cp:lastModifiedBy>
  <cp:revision>21</cp:revision>
  <dcterms:created xsi:type="dcterms:W3CDTF">2020-11-26T18:34:00Z</dcterms:created>
  <dcterms:modified xsi:type="dcterms:W3CDTF">2020-11-27T13:58:44Z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